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86" r:id="rId14"/>
    <p:sldId id="289" r:id="rId15"/>
    <p:sldId id="269" r:id="rId16"/>
    <p:sldId id="288" r:id="rId17"/>
    <p:sldId id="292" r:id="rId18"/>
    <p:sldId id="293" r:id="rId19"/>
    <p:sldId id="274" r:id="rId20"/>
    <p:sldId id="278" r:id="rId21"/>
    <p:sldId id="283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8CE1F-6EC5-4B41-BE4E-182CE6FA77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E6F0C76-D77E-41DB-8C9F-A3389FF439AA}">
      <dgm:prSet phldrT="[Text]" custT="1"/>
      <dgm:spPr/>
      <dgm:t>
        <a:bodyPr/>
        <a:lstStyle/>
        <a:p>
          <a:r>
            <a:rPr lang="hr-HR" sz="1800" dirty="0" smtClean="0"/>
            <a:t>ISO 31000 </a:t>
          </a:r>
          <a:r>
            <a:rPr lang="hr-HR" sz="1800" dirty="0" err="1" smtClean="0"/>
            <a:t>Risk</a:t>
          </a:r>
          <a:r>
            <a:rPr lang="hr-HR" sz="1800" dirty="0" smtClean="0"/>
            <a:t> Management-</a:t>
          </a:r>
          <a:r>
            <a:rPr lang="hr-HR" sz="1800" dirty="0" err="1" smtClean="0"/>
            <a:t>Guidelines</a:t>
          </a:r>
          <a:endParaRPr lang="hr-HR" sz="1800" dirty="0"/>
        </a:p>
      </dgm:t>
    </dgm:pt>
    <dgm:pt modelId="{D5BF0DA7-3D17-4DD8-9ADC-677B4454FA6A}" type="parTrans" cxnId="{C17041F0-F8CC-455B-BD31-C81B343C3DD0}">
      <dgm:prSet/>
      <dgm:spPr/>
      <dgm:t>
        <a:bodyPr/>
        <a:lstStyle/>
        <a:p>
          <a:endParaRPr lang="hr-HR"/>
        </a:p>
      </dgm:t>
    </dgm:pt>
    <dgm:pt modelId="{B15D8BD6-0B33-4462-BF2B-692DDAECA38F}" type="sibTrans" cxnId="{C17041F0-F8CC-455B-BD31-C81B343C3DD0}">
      <dgm:prSet/>
      <dgm:spPr/>
      <dgm:t>
        <a:bodyPr/>
        <a:lstStyle/>
        <a:p>
          <a:endParaRPr lang="hr-HR"/>
        </a:p>
      </dgm:t>
    </dgm:pt>
    <dgm:pt modelId="{F66C1F36-E2A6-4246-B437-DD2F84EAB24D}">
      <dgm:prSet phldrT="[Text]" custT="1"/>
      <dgm:spPr/>
      <dgm:t>
        <a:bodyPr/>
        <a:lstStyle/>
        <a:p>
          <a:r>
            <a:rPr lang="hr-HR" sz="1800" baseline="0" dirty="0" smtClean="0">
              <a:latin typeface="+mn-lt"/>
              <a:cs typeface="Arial" panose="020B0604020202020204" pitchFamily="34" charset="0"/>
            </a:rPr>
            <a:t>ISO/IEC 27005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Information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Security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Risk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Management</a:t>
          </a:r>
          <a:endParaRPr lang="hr-HR" sz="1800" baseline="0" dirty="0">
            <a:latin typeface="+mn-lt"/>
          </a:endParaRPr>
        </a:p>
      </dgm:t>
    </dgm:pt>
    <dgm:pt modelId="{47E3B78F-CF15-484D-99C3-AEBF5E0DE6D6}" type="parTrans" cxnId="{BACD3B00-40FE-4DAB-BDD8-0ABAE90F831D}">
      <dgm:prSet/>
      <dgm:spPr/>
      <dgm:t>
        <a:bodyPr/>
        <a:lstStyle/>
        <a:p>
          <a:endParaRPr lang="hr-HR"/>
        </a:p>
      </dgm:t>
    </dgm:pt>
    <dgm:pt modelId="{6153432D-772C-48A7-84AF-A03DCE38364D}" type="sibTrans" cxnId="{BACD3B00-40FE-4DAB-BDD8-0ABAE90F831D}">
      <dgm:prSet/>
      <dgm:spPr/>
      <dgm:t>
        <a:bodyPr/>
        <a:lstStyle/>
        <a:p>
          <a:endParaRPr lang="hr-HR"/>
        </a:p>
      </dgm:t>
    </dgm:pt>
    <dgm:pt modelId="{282BEA58-05B5-4B27-8DEB-EEC4E68400A1}">
      <dgm:prSet phldrT="[Text]" custT="1"/>
      <dgm:spPr/>
      <dgm:t>
        <a:bodyPr/>
        <a:lstStyle/>
        <a:p>
          <a:r>
            <a:rPr lang="hr-HR" sz="1800" baseline="0" dirty="0" smtClean="0">
              <a:latin typeface="+mn-lt"/>
              <a:cs typeface="Arial" panose="020B0604020202020204" pitchFamily="34" charset="0"/>
            </a:rPr>
            <a:t>ISO/IEC 27001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Information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Security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Management Systems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Requirements</a:t>
          </a:r>
          <a:endParaRPr lang="hr-HR" sz="1800" baseline="0" dirty="0">
            <a:latin typeface="+mn-lt"/>
          </a:endParaRPr>
        </a:p>
      </dgm:t>
    </dgm:pt>
    <dgm:pt modelId="{D40D4504-75F1-4FF0-88A8-EFF9BF3EFB38}" type="parTrans" cxnId="{74507284-C2D7-46DB-B294-8F4ADFB3F8CB}">
      <dgm:prSet/>
      <dgm:spPr/>
      <dgm:t>
        <a:bodyPr/>
        <a:lstStyle/>
        <a:p>
          <a:endParaRPr lang="hr-HR"/>
        </a:p>
      </dgm:t>
    </dgm:pt>
    <dgm:pt modelId="{21ABC20D-DE5B-42E2-9E96-9E710D08FFC8}" type="sibTrans" cxnId="{74507284-C2D7-46DB-B294-8F4ADFB3F8CB}">
      <dgm:prSet/>
      <dgm:spPr/>
      <dgm:t>
        <a:bodyPr/>
        <a:lstStyle/>
        <a:p>
          <a:endParaRPr lang="hr-HR"/>
        </a:p>
      </dgm:t>
    </dgm:pt>
    <dgm:pt modelId="{2B90659F-CE0C-432F-B573-3AACEC94C2A0}">
      <dgm:prSet phldrT="[Text]" custT="1"/>
      <dgm:spPr/>
      <dgm:t>
        <a:bodyPr/>
        <a:lstStyle/>
        <a:p>
          <a:r>
            <a:rPr lang="hr-HR" sz="1800" dirty="0" smtClean="0">
              <a:latin typeface="+mn-lt"/>
              <a:cs typeface="Arial" panose="020B0604020202020204" pitchFamily="34" charset="0"/>
            </a:rPr>
            <a:t>NIS uredba</a:t>
          </a:r>
        </a:p>
      </dgm:t>
    </dgm:pt>
    <dgm:pt modelId="{43A29FE8-EA2F-4066-863C-76CF202325E8}" type="parTrans" cxnId="{3470A94C-0259-478B-9413-7E126E9D0E3E}">
      <dgm:prSet/>
      <dgm:spPr/>
      <dgm:t>
        <a:bodyPr/>
        <a:lstStyle/>
        <a:p>
          <a:endParaRPr lang="hr-HR"/>
        </a:p>
      </dgm:t>
    </dgm:pt>
    <dgm:pt modelId="{07EBE268-BFB6-40D8-8713-0323461D681E}" type="sibTrans" cxnId="{3470A94C-0259-478B-9413-7E126E9D0E3E}">
      <dgm:prSet/>
      <dgm:spPr/>
      <dgm:t>
        <a:bodyPr/>
        <a:lstStyle/>
        <a:p>
          <a:endParaRPr lang="hr-HR"/>
        </a:p>
      </dgm:t>
    </dgm:pt>
    <dgm:pt modelId="{5CD52090-C74B-49EA-843C-1DF41131C243}">
      <dgm:prSet phldrT="[Text]" custT="1"/>
      <dgm:spPr/>
      <dgm:t>
        <a:bodyPr/>
        <a:lstStyle/>
        <a:p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Generic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SCADA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Risk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Management Framework For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Australian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Critical</a:t>
          </a:r>
          <a:r>
            <a:rPr lang="hr-HR" sz="18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baseline="0" dirty="0" err="1" smtClean="0">
              <a:latin typeface="+mn-lt"/>
              <a:cs typeface="Arial" panose="020B0604020202020204" pitchFamily="34" charset="0"/>
            </a:rPr>
            <a:t>Infrastructure</a:t>
          </a:r>
          <a:endParaRPr lang="hr-HR" sz="1800" baseline="0" dirty="0">
            <a:latin typeface="+mn-lt"/>
            <a:cs typeface="Arial" panose="020B0604020202020204" pitchFamily="34" charset="0"/>
          </a:endParaRPr>
        </a:p>
      </dgm:t>
    </dgm:pt>
    <dgm:pt modelId="{D6CBB6E4-7BD6-4754-B1D4-C2123AA0FD89}" type="parTrans" cxnId="{087DD841-C753-4755-BCBA-8B3DF58E3BA3}">
      <dgm:prSet/>
      <dgm:spPr/>
      <dgm:t>
        <a:bodyPr/>
        <a:lstStyle/>
        <a:p>
          <a:endParaRPr lang="hr-HR"/>
        </a:p>
      </dgm:t>
    </dgm:pt>
    <dgm:pt modelId="{084A2AC7-A25C-4B35-9B4E-E09E025B1349}" type="sibTrans" cxnId="{087DD841-C753-4755-BCBA-8B3DF58E3BA3}">
      <dgm:prSet/>
      <dgm:spPr/>
      <dgm:t>
        <a:bodyPr/>
        <a:lstStyle/>
        <a:p>
          <a:endParaRPr lang="hr-HR"/>
        </a:p>
      </dgm:t>
    </dgm:pt>
    <dgm:pt modelId="{066CF595-F0A2-4FA1-A671-DBE561E2719D}">
      <dgm:prSet phldrT="[Text]" custT="1"/>
      <dgm:spPr/>
      <dgm:t>
        <a:bodyPr/>
        <a:lstStyle/>
        <a:p>
          <a:r>
            <a:rPr lang="hr-HR" sz="1800" dirty="0" smtClean="0"/>
            <a:t>ISA/IEC 62443 </a:t>
          </a:r>
          <a:r>
            <a:rPr lang="hr-HR" sz="1800" dirty="0" err="1" smtClean="0"/>
            <a:t>Standards</a:t>
          </a:r>
          <a:endParaRPr lang="hr-HR" sz="1800" dirty="0" smtClean="0"/>
        </a:p>
      </dgm:t>
    </dgm:pt>
    <dgm:pt modelId="{1E298978-50ED-4CD1-A1E3-1C4589EABC02}" type="parTrans" cxnId="{0CF83F79-EAB4-4B0E-A9F7-A83D7225B862}">
      <dgm:prSet/>
      <dgm:spPr/>
      <dgm:t>
        <a:bodyPr/>
        <a:lstStyle/>
        <a:p>
          <a:endParaRPr lang="hr-HR"/>
        </a:p>
      </dgm:t>
    </dgm:pt>
    <dgm:pt modelId="{5FD9A999-FC29-4C57-91F3-FC554F15A374}" type="sibTrans" cxnId="{0CF83F79-EAB4-4B0E-A9F7-A83D7225B862}">
      <dgm:prSet/>
      <dgm:spPr/>
      <dgm:t>
        <a:bodyPr/>
        <a:lstStyle/>
        <a:p>
          <a:endParaRPr lang="hr-HR"/>
        </a:p>
      </dgm:t>
    </dgm:pt>
    <dgm:pt modelId="{A959F687-D4E5-4D94-9E8E-D056DDF8FD71}" type="pres">
      <dgm:prSet presAssocID="{BFE8CE1F-6EC5-4B41-BE4E-182CE6FA77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A2BA54A-A146-4B42-92CC-375226BFD87C}" type="pres">
      <dgm:prSet presAssocID="{BFE8CE1F-6EC5-4B41-BE4E-182CE6FA7748}" presName="Name1" presStyleCnt="0"/>
      <dgm:spPr/>
    </dgm:pt>
    <dgm:pt modelId="{FCDC4723-BC89-42DF-B7AF-FE09FA348169}" type="pres">
      <dgm:prSet presAssocID="{BFE8CE1F-6EC5-4B41-BE4E-182CE6FA7748}" presName="cycle" presStyleCnt="0"/>
      <dgm:spPr/>
    </dgm:pt>
    <dgm:pt modelId="{850F4D12-63A0-43A1-8C36-8F884E37D762}" type="pres">
      <dgm:prSet presAssocID="{BFE8CE1F-6EC5-4B41-BE4E-182CE6FA7748}" presName="srcNode" presStyleLbl="node1" presStyleIdx="0" presStyleCnt="6"/>
      <dgm:spPr/>
    </dgm:pt>
    <dgm:pt modelId="{97850428-EE15-4973-B952-7B12D74702DD}" type="pres">
      <dgm:prSet presAssocID="{BFE8CE1F-6EC5-4B41-BE4E-182CE6FA7748}" presName="conn" presStyleLbl="parChTrans1D2" presStyleIdx="0" presStyleCnt="1"/>
      <dgm:spPr/>
      <dgm:t>
        <a:bodyPr/>
        <a:lstStyle/>
        <a:p>
          <a:endParaRPr lang="en-US"/>
        </a:p>
      </dgm:t>
    </dgm:pt>
    <dgm:pt modelId="{3490764E-046C-4317-BD0F-379E686826E5}" type="pres">
      <dgm:prSet presAssocID="{BFE8CE1F-6EC5-4B41-BE4E-182CE6FA7748}" presName="extraNode" presStyleLbl="node1" presStyleIdx="0" presStyleCnt="6"/>
      <dgm:spPr/>
    </dgm:pt>
    <dgm:pt modelId="{56695FFB-2CD5-4F13-910B-C91244D696BF}" type="pres">
      <dgm:prSet presAssocID="{BFE8CE1F-6EC5-4B41-BE4E-182CE6FA7748}" presName="dstNode" presStyleLbl="node1" presStyleIdx="0" presStyleCnt="6"/>
      <dgm:spPr/>
    </dgm:pt>
    <dgm:pt modelId="{4BC8BC52-1DEA-4DD6-B54F-CF1181D6DEEA}" type="pres">
      <dgm:prSet presAssocID="{3E6F0C76-D77E-41DB-8C9F-A3389FF439AA}" presName="text_1" presStyleLbl="node1" presStyleIdx="0" presStyleCnt="6" custScaleY="164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466-88E6-4D2A-893D-77D2E3852A21}" type="pres">
      <dgm:prSet presAssocID="{3E6F0C76-D77E-41DB-8C9F-A3389FF439AA}" presName="accent_1" presStyleCnt="0"/>
      <dgm:spPr/>
    </dgm:pt>
    <dgm:pt modelId="{74F3B51C-9869-458D-87C1-1367B39F2361}" type="pres">
      <dgm:prSet presAssocID="{3E6F0C76-D77E-41DB-8C9F-A3389FF439AA}" presName="accentRepeatNode" presStyleLbl="solidFgAcc1" presStyleIdx="0" presStyleCnt="6"/>
      <dgm:spPr/>
    </dgm:pt>
    <dgm:pt modelId="{5F7F4051-CB81-406F-8967-A86E24AFC9F3}" type="pres">
      <dgm:prSet presAssocID="{066CF595-F0A2-4FA1-A671-DBE561E2719D}" presName="text_2" presStyleLbl="node1" presStyleIdx="1" presStyleCnt="6" custScaleY="1427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71ADC3-FEE9-4D34-B0B4-C8EA26FB110F}" type="pres">
      <dgm:prSet presAssocID="{066CF595-F0A2-4FA1-A671-DBE561E2719D}" presName="accent_2" presStyleCnt="0"/>
      <dgm:spPr/>
    </dgm:pt>
    <dgm:pt modelId="{912E36DF-085D-4A6A-89A4-04D2F4B91425}" type="pres">
      <dgm:prSet presAssocID="{066CF595-F0A2-4FA1-A671-DBE561E2719D}" presName="accentRepeatNode" presStyleLbl="solidFgAcc1" presStyleIdx="1" presStyleCnt="6"/>
      <dgm:spPr/>
    </dgm:pt>
    <dgm:pt modelId="{022F058A-65EA-4F5C-B5CC-70DC1DF52FC5}" type="pres">
      <dgm:prSet presAssocID="{F66C1F36-E2A6-4246-B437-DD2F84EAB24D}" presName="text_3" presStyleLbl="node1" presStyleIdx="2" presStyleCnt="6" custScaleY="1559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D7884E-128F-40CA-A659-18516401A1EA}" type="pres">
      <dgm:prSet presAssocID="{F66C1F36-E2A6-4246-B437-DD2F84EAB24D}" presName="accent_3" presStyleCnt="0"/>
      <dgm:spPr/>
    </dgm:pt>
    <dgm:pt modelId="{99CF9503-71C3-4F82-A335-9665974AABFC}" type="pres">
      <dgm:prSet presAssocID="{F66C1F36-E2A6-4246-B437-DD2F84EAB24D}" presName="accentRepeatNode" presStyleLbl="solidFgAcc1" presStyleIdx="2" presStyleCnt="6"/>
      <dgm:spPr/>
    </dgm:pt>
    <dgm:pt modelId="{86B99E0E-FE3E-42F1-AB36-D3C02492CFFE}" type="pres">
      <dgm:prSet presAssocID="{282BEA58-05B5-4B27-8DEB-EEC4E68400A1}" presName="text_4" presStyleLbl="node1" presStyleIdx="3" presStyleCnt="6" custScaleY="1536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9CFDA1-D216-43A8-9E1D-E8A1928362C8}" type="pres">
      <dgm:prSet presAssocID="{282BEA58-05B5-4B27-8DEB-EEC4E68400A1}" presName="accent_4" presStyleCnt="0"/>
      <dgm:spPr/>
    </dgm:pt>
    <dgm:pt modelId="{D33A1D30-A6AA-4D43-8C78-88ECA67DF998}" type="pres">
      <dgm:prSet presAssocID="{282BEA58-05B5-4B27-8DEB-EEC4E68400A1}" presName="accentRepeatNode" presStyleLbl="solidFgAcc1" presStyleIdx="3" presStyleCnt="6"/>
      <dgm:spPr/>
    </dgm:pt>
    <dgm:pt modelId="{A1A5965F-AE44-42A3-8814-D05BBC294E34}" type="pres">
      <dgm:prSet presAssocID="{5CD52090-C74B-49EA-843C-1DF41131C243}" presName="text_5" presStyleLbl="node1" presStyleIdx="4" presStyleCnt="6" custScaleY="14635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232EA3-D0DF-41F7-BF1B-5A18F36871E3}" type="pres">
      <dgm:prSet presAssocID="{5CD52090-C74B-49EA-843C-1DF41131C243}" presName="accent_5" presStyleCnt="0"/>
      <dgm:spPr/>
    </dgm:pt>
    <dgm:pt modelId="{EBD758CA-46CD-474D-9E2A-57D777EF843C}" type="pres">
      <dgm:prSet presAssocID="{5CD52090-C74B-49EA-843C-1DF41131C243}" presName="accentRepeatNode" presStyleLbl="solidFgAcc1" presStyleIdx="4" presStyleCnt="6"/>
      <dgm:spPr/>
    </dgm:pt>
    <dgm:pt modelId="{0C3106EC-7719-45A0-9931-BD6F6DF9AA7F}" type="pres">
      <dgm:prSet presAssocID="{2B90659F-CE0C-432F-B573-3AACEC94C2A0}" presName="text_6" presStyleLbl="node1" presStyleIdx="5" presStyleCnt="6" custScaleY="15957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9F57E9-7BCE-4B74-BB7A-1490CED7EC91}" type="pres">
      <dgm:prSet presAssocID="{2B90659F-CE0C-432F-B573-3AACEC94C2A0}" presName="accent_6" presStyleCnt="0"/>
      <dgm:spPr/>
    </dgm:pt>
    <dgm:pt modelId="{D90BFBAE-3224-404A-BA20-9690C7965454}" type="pres">
      <dgm:prSet presAssocID="{2B90659F-CE0C-432F-B573-3AACEC94C2A0}" presName="accentRepeatNode" presStyleLbl="solidFgAcc1" presStyleIdx="5" presStyleCnt="6"/>
      <dgm:spPr/>
    </dgm:pt>
  </dgm:ptLst>
  <dgm:cxnLst>
    <dgm:cxn modelId="{C17041F0-F8CC-455B-BD31-C81B343C3DD0}" srcId="{BFE8CE1F-6EC5-4B41-BE4E-182CE6FA7748}" destId="{3E6F0C76-D77E-41DB-8C9F-A3389FF439AA}" srcOrd="0" destOrd="0" parTransId="{D5BF0DA7-3D17-4DD8-9ADC-677B4454FA6A}" sibTransId="{B15D8BD6-0B33-4462-BF2B-692DDAECA38F}"/>
    <dgm:cxn modelId="{62586A85-C00E-4C4F-AFBA-5D72B9509A93}" type="presOf" srcId="{282BEA58-05B5-4B27-8DEB-EEC4E68400A1}" destId="{86B99E0E-FE3E-42F1-AB36-D3C02492CFFE}" srcOrd="0" destOrd="0" presId="urn:microsoft.com/office/officeart/2008/layout/VerticalCurvedList"/>
    <dgm:cxn modelId="{212DB0E3-EA2D-4D65-8CD4-08141B60AD7C}" type="presOf" srcId="{3E6F0C76-D77E-41DB-8C9F-A3389FF439AA}" destId="{4BC8BC52-1DEA-4DD6-B54F-CF1181D6DEEA}" srcOrd="0" destOrd="0" presId="urn:microsoft.com/office/officeart/2008/layout/VerticalCurvedList"/>
    <dgm:cxn modelId="{9D3370D8-D2B4-4DB6-ACA9-8CE5E3BAAC9B}" type="presOf" srcId="{B15D8BD6-0B33-4462-BF2B-692DDAECA38F}" destId="{97850428-EE15-4973-B952-7B12D74702DD}" srcOrd="0" destOrd="0" presId="urn:microsoft.com/office/officeart/2008/layout/VerticalCurvedList"/>
    <dgm:cxn modelId="{4617EA37-CC2D-49F8-9663-2D0E31B9C23D}" type="presOf" srcId="{5CD52090-C74B-49EA-843C-1DF41131C243}" destId="{A1A5965F-AE44-42A3-8814-D05BBC294E34}" srcOrd="0" destOrd="0" presId="urn:microsoft.com/office/officeart/2008/layout/VerticalCurvedList"/>
    <dgm:cxn modelId="{087DD841-C753-4755-BCBA-8B3DF58E3BA3}" srcId="{BFE8CE1F-6EC5-4B41-BE4E-182CE6FA7748}" destId="{5CD52090-C74B-49EA-843C-1DF41131C243}" srcOrd="4" destOrd="0" parTransId="{D6CBB6E4-7BD6-4754-B1D4-C2123AA0FD89}" sibTransId="{084A2AC7-A25C-4B35-9B4E-E09E025B1349}"/>
    <dgm:cxn modelId="{74507284-C2D7-46DB-B294-8F4ADFB3F8CB}" srcId="{BFE8CE1F-6EC5-4B41-BE4E-182CE6FA7748}" destId="{282BEA58-05B5-4B27-8DEB-EEC4E68400A1}" srcOrd="3" destOrd="0" parTransId="{D40D4504-75F1-4FF0-88A8-EFF9BF3EFB38}" sibTransId="{21ABC20D-DE5B-42E2-9E96-9E710D08FFC8}"/>
    <dgm:cxn modelId="{F3177A10-4F8A-46D5-AFEA-195FF72E58BD}" type="presOf" srcId="{BFE8CE1F-6EC5-4B41-BE4E-182CE6FA7748}" destId="{A959F687-D4E5-4D94-9E8E-D056DDF8FD71}" srcOrd="0" destOrd="0" presId="urn:microsoft.com/office/officeart/2008/layout/VerticalCurvedList"/>
    <dgm:cxn modelId="{4EFA101C-0A7B-4C40-8AEF-8D7454BDF210}" type="presOf" srcId="{066CF595-F0A2-4FA1-A671-DBE561E2719D}" destId="{5F7F4051-CB81-406F-8967-A86E24AFC9F3}" srcOrd="0" destOrd="0" presId="urn:microsoft.com/office/officeart/2008/layout/VerticalCurvedList"/>
    <dgm:cxn modelId="{3470A94C-0259-478B-9413-7E126E9D0E3E}" srcId="{BFE8CE1F-6EC5-4B41-BE4E-182CE6FA7748}" destId="{2B90659F-CE0C-432F-B573-3AACEC94C2A0}" srcOrd="5" destOrd="0" parTransId="{43A29FE8-EA2F-4066-863C-76CF202325E8}" sibTransId="{07EBE268-BFB6-40D8-8713-0323461D681E}"/>
    <dgm:cxn modelId="{D71D62EE-3211-4162-B0DE-8078EA0616C6}" type="presOf" srcId="{F66C1F36-E2A6-4246-B437-DD2F84EAB24D}" destId="{022F058A-65EA-4F5C-B5CC-70DC1DF52FC5}" srcOrd="0" destOrd="0" presId="urn:microsoft.com/office/officeart/2008/layout/VerticalCurvedList"/>
    <dgm:cxn modelId="{856EF240-750D-4A0F-BB02-D3FB4191DCF3}" type="presOf" srcId="{2B90659F-CE0C-432F-B573-3AACEC94C2A0}" destId="{0C3106EC-7719-45A0-9931-BD6F6DF9AA7F}" srcOrd="0" destOrd="0" presId="urn:microsoft.com/office/officeart/2008/layout/VerticalCurvedList"/>
    <dgm:cxn modelId="{BACD3B00-40FE-4DAB-BDD8-0ABAE90F831D}" srcId="{BFE8CE1F-6EC5-4B41-BE4E-182CE6FA7748}" destId="{F66C1F36-E2A6-4246-B437-DD2F84EAB24D}" srcOrd="2" destOrd="0" parTransId="{47E3B78F-CF15-484D-99C3-AEBF5E0DE6D6}" sibTransId="{6153432D-772C-48A7-84AF-A03DCE38364D}"/>
    <dgm:cxn modelId="{0CF83F79-EAB4-4B0E-A9F7-A83D7225B862}" srcId="{BFE8CE1F-6EC5-4B41-BE4E-182CE6FA7748}" destId="{066CF595-F0A2-4FA1-A671-DBE561E2719D}" srcOrd="1" destOrd="0" parTransId="{1E298978-50ED-4CD1-A1E3-1C4589EABC02}" sibTransId="{5FD9A999-FC29-4C57-91F3-FC554F15A374}"/>
    <dgm:cxn modelId="{D84A3578-499D-401E-B1FF-F97D56E87E1B}" type="presParOf" srcId="{A959F687-D4E5-4D94-9E8E-D056DDF8FD71}" destId="{8A2BA54A-A146-4B42-92CC-375226BFD87C}" srcOrd="0" destOrd="0" presId="urn:microsoft.com/office/officeart/2008/layout/VerticalCurvedList"/>
    <dgm:cxn modelId="{83EB5660-0198-4A00-87F4-4210C45E2B4B}" type="presParOf" srcId="{8A2BA54A-A146-4B42-92CC-375226BFD87C}" destId="{FCDC4723-BC89-42DF-B7AF-FE09FA348169}" srcOrd="0" destOrd="0" presId="urn:microsoft.com/office/officeart/2008/layout/VerticalCurvedList"/>
    <dgm:cxn modelId="{9A9042AC-8844-4662-869D-28BC34CD25A2}" type="presParOf" srcId="{FCDC4723-BC89-42DF-B7AF-FE09FA348169}" destId="{850F4D12-63A0-43A1-8C36-8F884E37D762}" srcOrd="0" destOrd="0" presId="urn:microsoft.com/office/officeart/2008/layout/VerticalCurvedList"/>
    <dgm:cxn modelId="{C6C9B10E-77E4-4C57-B703-7F8818272C08}" type="presParOf" srcId="{FCDC4723-BC89-42DF-B7AF-FE09FA348169}" destId="{97850428-EE15-4973-B952-7B12D74702DD}" srcOrd="1" destOrd="0" presId="urn:microsoft.com/office/officeart/2008/layout/VerticalCurvedList"/>
    <dgm:cxn modelId="{305945A7-CF14-4468-BD95-5B3A25219DDA}" type="presParOf" srcId="{FCDC4723-BC89-42DF-B7AF-FE09FA348169}" destId="{3490764E-046C-4317-BD0F-379E686826E5}" srcOrd="2" destOrd="0" presId="urn:microsoft.com/office/officeart/2008/layout/VerticalCurvedList"/>
    <dgm:cxn modelId="{E4A671CF-B843-4F7E-B349-4C8A6CDB6BBD}" type="presParOf" srcId="{FCDC4723-BC89-42DF-B7AF-FE09FA348169}" destId="{56695FFB-2CD5-4F13-910B-C91244D696BF}" srcOrd="3" destOrd="0" presId="urn:microsoft.com/office/officeart/2008/layout/VerticalCurvedList"/>
    <dgm:cxn modelId="{661FC7CA-B0B5-4DF0-BDAC-1349E837C896}" type="presParOf" srcId="{8A2BA54A-A146-4B42-92CC-375226BFD87C}" destId="{4BC8BC52-1DEA-4DD6-B54F-CF1181D6DEEA}" srcOrd="1" destOrd="0" presId="urn:microsoft.com/office/officeart/2008/layout/VerticalCurvedList"/>
    <dgm:cxn modelId="{ED1A1ED1-B0A0-4809-82D7-A7E87BB0AAFE}" type="presParOf" srcId="{8A2BA54A-A146-4B42-92CC-375226BFD87C}" destId="{FFB9D466-88E6-4D2A-893D-77D2E3852A21}" srcOrd="2" destOrd="0" presId="urn:microsoft.com/office/officeart/2008/layout/VerticalCurvedList"/>
    <dgm:cxn modelId="{A3A5D744-48ED-4863-BCF7-D2D646DFE27B}" type="presParOf" srcId="{FFB9D466-88E6-4D2A-893D-77D2E3852A21}" destId="{74F3B51C-9869-458D-87C1-1367B39F2361}" srcOrd="0" destOrd="0" presId="urn:microsoft.com/office/officeart/2008/layout/VerticalCurvedList"/>
    <dgm:cxn modelId="{A1363384-9C7A-4E9E-97FB-F24170865395}" type="presParOf" srcId="{8A2BA54A-A146-4B42-92CC-375226BFD87C}" destId="{5F7F4051-CB81-406F-8967-A86E24AFC9F3}" srcOrd="3" destOrd="0" presId="urn:microsoft.com/office/officeart/2008/layout/VerticalCurvedList"/>
    <dgm:cxn modelId="{EE8C981A-C6B1-4499-B187-B4CE5B2041F9}" type="presParOf" srcId="{8A2BA54A-A146-4B42-92CC-375226BFD87C}" destId="{BA71ADC3-FEE9-4D34-B0B4-C8EA26FB110F}" srcOrd="4" destOrd="0" presId="urn:microsoft.com/office/officeart/2008/layout/VerticalCurvedList"/>
    <dgm:cxn modelId="{4F5BCC2C-8F05-4785-A8F9-BD03C132A7CF}" type="presParOf" srcId="{BA71ADC3-FEE9-4D34-B0B4-C8EA26FB110F}" destId="{912E36DF-085D-4A6A-89A4-04D2F4B91425}" srcOrd="0" destOrd="0" presId="urn:microsoft.com/office/officeart/2008/layout/VerticalCurvedList"/>
    <dgm:cxn modelId="{B7B78EA3-AF2B-493D-99AF-CCFB55654483}" type="presParOf" srcId="{8A2BA54A-A146-4B42-92CC-375226BFD87C}" destId="{022F058A-65EA-4F5C-B5CC-70DC1DF52FC5}" srcOrd="5" destOrd="0" presId="urn:microsoft.com/office/officeart/2008/layout/VerticalCurvedList"/>
    <dgm:cxn modelId="{D59EEA1A-A7FB-4982-858C-E4BBAF3E5342}" type="presParOf" srcId="{8A2BA54A-A146-4B42-92CC-375226BFD87C}" destId="{AAD7884E-128F-40CA-A659-18516401A1EA}" srcOrd="6" destOrd="0" presId="urn:microsoft.com/office/officeart/2008/layout/VerticalCurvedList"/>
    <dgm:cxn modelId="{D55CDF56-2D39-465F-A16A-C45F3702A45A}" type="presParOf" srcId="{AAD7884E-128F-40CA-A659-18516401A1EA}" destId="{99CF9503-71C3-4F82-A335-9665974AABFC}" srcOrd="0" destOrd="0" presId="urn:microsoft.com/office/officeart/2008/layout/VerticalCurvedList"/>
    <dgm:cxn modelId="{4B448DF7-EDB2-43D2-A94E-B21CC9189634}" type="presParOf" srcId="{8A2BA54A-A146-4B42-92CC-375226BFD87C}" destId="{86B99E0E-FE3E-42F1-AB36-D3C02492CFFE}" srcOrd="7" destOrd="0" presId="urn:microsoft.com/office/officeart/2008/layout/VerticalCurvedList"/>
    <dgm:cxn modelId="{A77E854D-7680-4F7D-B9C8-286CC2583C92}" type="presParOf" srcId="{8A2BA54A-A146-4B42-92CC-375226BFD87C}" destId="{ED9CFDA1-D216-43A8-9E1D-E8A1928362C8}" srcOrd="8" destOrd="0" presId="urn:microsoft.com/office/officeart/2008/layout/VerticalCurvedList"/>
    <dgm:cxn modelId="{08C784AC-7F70-4ED6-8912-BB847C8091F0}" type="presParOf" srcId="{ED9CFDA1-D216-43A8-9E1D-E8A1928362C8}" destId="{D33A1D30-A6AA-4D43-8C78-88ECA67DF998}" srcOrd="0" destOrd="0" presId="urn:microsoft.com/office/officeart/2008/layout/VerticalCurvedList"/>
    <dgm:cxn modelId="{C94B0F09-D56F-40F7-AD96-4EE527B92658}" type="presParOf" srcId="{8A2BA54A-A146-4B42-92CC-375226BFD87C}" destId="{A1A5965F-AE44-42A3-8814-D05BBC294E34}" srcOrd="9" destOrd="0" presId="urn:microsoft.com/office/officeart/2008/layout/VerticalCurvedList"/>
    <dgm:cxn modelId="{969B28D6-5A85-4C06-9B57-9DB0936F172E}" type="presParOf" srcId="{8A2BA54A-A146-4B42-92CC-375226BFD87C}" destId="{45232EA3-D0DF-41F7-BF1B-5A18F36871E3}" srcOrd="10" destOrd="0" presId="urn:microsoft.com/office/officeart/2008/layout/VerticalCurvedList"/>
    <dgm:cxn modelId="{B7799425-BE0A-4F06-A669-2537203652E0}" type="presParOf" srcId="{45232EA3-D0DF-41F7-BF1B-5A18F36871E3}" destId="{EBD758CA-46CD-474D-9E2A-57D777EF843C}" srcOrd="0" destOrd="0" presId="urn:microsoft.com/office/officeart/2008/layout/VerticalCurvedList"/>
    <dgm:cxn modelId="{DF789BE6-92FA-4F22-9C8C-C9BD82C6AFC0}" type="presParOf" srcId="{8A2BA54A-A146-4B42-92CC-375226BFD87C}" destId="{0C3106EC-7719-45A0-9931-BD6F6DF9AA7F}" srcOrd="11" destOrd="0" presId="urn:microsoft.com/office/officeart/2008/layout/VerticalCurvedList"/>
    <dgm:cxn modelId="{0B8BAACC-3903-47BB-85C7-858407BB52F7}" type="presParOf" srcId="{8A2BA54A-A146-4B42-92CC-375226BFD87C}" destId="{9E9F57E9-7BCE-4B74-BB7A-1490CED7EC91}" srcOrd="12" destOrd="0" presId="urn:microsoft.com/office/officeart/2008/layout/VerticalCurvedList"/>
    <dgm:cxn modelId="{6B071758-F429-4E98-8216-4968A92A35B2}" type="presParOf" srcId="{9E9F57E9-7BCE-4B74-BB7A-1490CED7EC91}" destId="{D90BFBAE-3224-404A-BA20-9690C79654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B1EC87-89DB-4007-A83C-8CFE708BFB0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6786733-1CDC-4EDB-9065-E9B3F5847A03}">
      <dgm:prSet phldrT="[Text]"/>
      <dgm:spPr/>
      <dgm:t>
        <a:bodyPr/>
        <a:lstStyle/>
        <a:p>
          <a:r>
            <a:rPr lang="hr-HR" dirty="0" smtClean="0"/>
            <a:t>Uprava</a:t>
          </a:r>
          <a:endParaRPr lang="hr-HR" dirty="0"/>
        </a:p>
      </dgm:t>
    </dgm:pt>
    <dgm:pt modelId="{F04B2357-BC15-4248-983D-BC517681A494}" type="parTrans" cxnId="{72690DB6-FA1F-4747-A0E3-D21352856E87}">
      <dgm:prSet/>
      <dgm:spPr/>
      <dgm:t>
        <a:bodyPr/>
        <a:lstStyle/>
        <a:p>
          <a:endParaRPr lang="hr-HR"/>
        </a:p>
      </dgm:t>
    </dgm:pt>
    <dgm:pt modelId="{FAC8FDA1-6B7B-49FD-B11E-48770EFC9C4C}" type="sibTrans" cxnId="{72690DB6-FA1F-4747-A0E3-D21352856E87}">
      <dgm:prSet/>
      <dgm:spPr/>
      <dgm:t>
        <a:bodyPr/>
        <a:lstStyle/>
        <a:p>
          <a:endParaRPr lang="hr-HR"/>
        </a:p>
      </dgm:t>
    </dgm:pt>
    <dgm:pt modelId="{8A1DBC1C-F7C7-4A1F-B97A-A23BBC1FC327}">
      <dgm:prSet phldrT="[Text]"/>
      <dgm:spPr/>
      <dgm:t>
        <a:bodyPr/>
        <a:lstStyle/>
        <a:p>
          <a:r>
            <a:rPr lang="hr-HR" dirty="0" smtClean="0"/>
            <a:t>Voditelj procjene rizika</a:t>
          </a:r>
          <a:endParaRPr lang="hr-HR" dirty="0"/>
        </a:p>
      </dgm:t>
    </dgm:pt>
    <dgm:pt modelId="{A882DFC6-D9CE-4891-B14D-EF5F557E3B8C}" type="parTrans" cxnId="{EF6357A5-C186-41A7-870D-BD5A31811305}">
      <dgm:prSet/>
      <dgm:spPr/>
      <dgm:t>
        <a:bodyPr/>
        <a:lstStyle/>
        <a:p>
          <a:endParaRPr lang="hr-HR"/>
        </a:p>
      </dgm:t>
    </dgm:pt>
    <dgm:pt modelId="{17F12C1E-18D0-4522-B1C8-EA0EFB08B2FD}" type="sibTrans" cxnId="{EF6357A5-C186-41A7-870D-BD5A31811305}">
      <dgm:prSet/>
      <dgm:spPr/>
      <dgm:t>
        <a:bodyPr/>
        <a:lstStyle/>
        <a:p>
          <a:endParaRPr lang="hr-HR"/>
        </a:p>
      </dgm:t>
    </dgm:pt>
    <dgm:pt modelId="{FB289E6F-84F3-49C8-AD91-C952EF55AD7B}">
      <dgm:prSet phldrT="[Text]"/>
      <dgm:spPr/>
      <dgm:t>
        <a:bodyPr/>
        <a:lstStyle/>
        <a:p>
          <a:r>
            <a:rPr lang="hr-HR" dirty="0" smtClean="0"/>
            <a:t>Upravitelj rizika</a:t>
          </a:r>
          <a:endParaRPr lang="hr-HR" dirty="0"/>
        </a:p>
      </dgm:t>
    </dgm:pt>
    <dgm:pt modelId="{2550100B-D0CD-4F4A-A30B-1FEC020F3D34}" type="parTrans" cxnId="{B197F14E-9D91-4737-A92B-43D20344F317}">
      <dgm:prSet/>
      <dgm:spPr/>
      <dgm:t>
        <a:bodyPr/>
        <a:lstStyle/>
        <a:p>
          <a:endParaRPr lang="hr-HR"/>
        </a:p>
      </dgm:t>
    </dgm:pt>
    <dgm:pt modelId="{5E44FB3E-CA6C-49EB-8EE1-A17698112382}" type="sibTrans" cxnId="{B197F14E-9D91-4737-A92B-43D20344F317}">
      <dgm:prSet/>
      <dgm:spPr/>
      <dgm:t>
        <a:bodyPr/>
        <a:lstStyle/>
        <a:p>
          <a:endParaRPr lang="hr-HR"/>
        </a:p>
      </dgm:t>
    </dgm:pt>
    <dgm:pt modelId="{94187F71-855E-4721-9AC5-81A0C41C6FE4}">
      <dgm:prSet phldrT="[Text]"/>
      <dgm:spPr/>
      <dgm:t>
        <a:bodyPr/>
        <a:lstStyle/>
        <a:p>
          <a:r>
            <a:rPr lang="hr-HR" dirty="0" smtClean="0"/>
            <a:t>Vlasnik imovine</a:t>
          </a:r>
          <a:endParaRPr lang="hr-HR" dirty="0"/>
        </a:p>
      </dgm:t>
    </dgm:pt>
    <dgm:pt modelId="{6D697775-FD68-460E-B97B-4AC55B21CB80}" type="parTrans" cxnId="{07BBA2D2-BE23-4575-BC86-F1B6B938AAD0}">
      <dgm:prSet/>
      <dgm:spPr/>
      <dgm:t>
        <a:bodyPr/>
        <a:lstStyle/>
        <a:p>
          <a:endParaRPr lang="hr-HR"/>
        </a:p>
      </dgm:t>
    </dgm:pt>
    <dgm:pt modelId="{66DF6BEC-AB8F-49CB-A37B-A02D35006345}" type="sibTrans" cxnId="{07BBA2D2-BE23-4575-BC86-F1B6B938AAD0}">
      <dgm:prSet/>
      <dgm:spPr/>
      <dgm:t>
        <a:bodyPr/>
        <a:lstStyle/>
        <a:p>
          <a:endParaRPr lang="hr-HR"/>
        </a:p>
      </dgm:t>
    </dgm:pt>
    <dgm:pt modelId="{FF66B997-F54F-4780-8B92-3D220BC9093B}" type="pres">
      <dgm:prSet presAssocID="{34B1EC87-89DB-4007-A83C-8CFE708BFB0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23162B0-597A-454B-88C9-F9807F7ED1B8}" type="pres">
      <dgm:prSet presAssocID="{86786733-1CDC-4EDB-9065-E9B3F5847A03}" presName="circle1" presStyleLbl="node1" presStyleIdx="0" presStyleCnt="4" custLinFactNeighborY="1754"/>
      <dgm:spPr/>
    </dgm:pt>
    <dgm:pt modelId="{3FF0D1A5-1CEC-43AC-9897-B3AF8478D35F}" type="pres">
      <dgm:prSet presAssocID="{86786733-1CDC-4EDB-9065-E9B3F5847A03}" presName="space" presStyleCnt="0"/>
      <dgm:spPr/>
    </dgm:pt>
    <dgm:pt modelId="{5B10FC78-C5DC-4071-850C-CF51ECB6DD54}" type="pres">
      <dgm:prSet presAssocID="{86786733-1CDC-4EDB-9065-E9B3F5847A03}" presName="rect1" presStyleLbl="alignAcc1" presStyleIdx="0" presStyleCnt="4"/>
      <dgm:spPr/>
      <dgm:t>
        <a:bodyPr/>
        <a:lstStyle/>
        <a:p>
          <a:endParaRPr lang="hr-HR"/>
        </a:p>
      </dgm:t>
    </dgm:pt>
    <dgm:pt modelId="{0CF804C8-44D9-47DD-B704-33DE9E0B9BD8}" type="pres">
      <dgm:prSet presAssocID="{8A1DBC1C-F7C7-4A1F-B97A-A23BBC1FC327}" presName="vertSpace2" presStyleLbl="node1" presStyleIdx="0" presStyleCnt="4"/>
      <dgm:spPr/>
    </dgm:pt>
    <dgm:pt modelId="{6613401C-9980-48F6-A0EB-758D1FED1D28}" type="pres">
      <dgm:prSet presAssocID="{8A1DBC1C-F7C7-4A1F-B97A-A23BBC1FC327}" presName="circle2" presStyleLbl="node1" presStyleIdx="1" presStyleCnt="4"/>
      <dgm:spPr/>
    </dgm:pt>
    <dgm:pt modelId="{821C8251-4A67-42B7-BFF3-3F042B981750}" type="pres">
      <dgm:prSet presAssocID="{8A1DBC1C-F7C7-4A1F-B97A-A23BBC1FC327}" presName="rect2" presStyleLbl="alignAcc1" presStyleIdx="1" presStyleCnt="4"/>
      <dgm:spPr/>
      <dgm:t>
        <a:bodyPr/>
        <a:lstStyle/>
        <a:p>
          <a:endParaRPr lang="hr-HR"/>
        </a:p>
      </dgm:t>
    </dgm:pt>
    <dgm:pt modelId="{870B26B4-5C8B-4E24-8163-ABFC95553CD3}" type="pres">
      <dgm:prSet presAssocID="{FB289E6F-84F3-49C8-AD91-C952EF55AD7B}" presName="vertSpace3" presStyleLbl="node1" presStyleIdx="1" presStyleCnt="4"/>
      <dgm:spPr/>
    </dgm:pt>
    <dgm:pt modelId="{1A7FBFFE-B051-414E-9860-1327E84B3E20}" type="pres">
      <dgm:prSet presAssocID="{FB289E6F-84F3-49C8-AD91-C952EF55AD7B}" presName="circle3" presStyleLbl="node1" presStyleIdx="2" presStyleCnt="4"/>
      <dgm:spPr/>
    </dgm:pt>
    <dgm:pt modelId="{4D43A006-58F8-47F7-BDD6-AACA10B212A9}" type="pres">
      <dgm:prSet presAssocID="{FB289E6F-84F3-49C8-AD91-C952EF55AD7B}" presName="rect3" presStyleLbl="alignAcc1" presStyleIdx="2" presStyleCnt="4"/>
      <dgm:spPr/>
      <dgm:t>
        <a:bodyPr/>
        <a:lstStyle/>
        <a:p>
          <a:endParaRPr lang="hr-HR"/>
        </a:p>
      </dgm:t>
    </dgm:pt>
    <dgm:pt modelId="{B7DE5634-8618-463E-B69D-A9E1FCF5AEA0}" type="pres">
      <dgm:prSet presAssocID="{94187F71-855E-4721-9AC5-81A0C41C6FE4}" presName="vertSpace4" presStyleLbl="node1" presStyleIdx="2" presStyleCnt="4"/>
      <dgm:spPr/>
    </dgm:pt>
    <dgm:pt modelId="{635F7796-576C-4E3E-AFDB-52E443B278F6}" type="pres">
      <dgm:prSet presAssocID="{94187F71-855E-4721-9AC5-81A0C41C6FE4}" presName="circle4" presStyleLbl="node1" presStyleIdx="3" presStyleCnt="4"/>
      <dgm:spPr/>
    </dgm:pt>
    <dgm:pt modelId="{8855A90B-1437-44E7-8D3D-FDC55E3F841B}" type="pres">
      <dgm:prSet presAssocID="{94187F71-855E-4721-9AC5-81A0C41C6FE4}" presName="rect4" presStyleLbl="alignAcc1" presStyleIdx="3" presStyleCnt="4"/>
      <dgm:spPr/>
      <dgm:t>
        <a:bodyPr/>
        <a:lstStyle/>
        <a:p>
          <a:endParaRPr lang="hr-HR"/>
        </a:p>
      </dgm:t>
    </dgm:pt>
    <dgm:pt modelId="{B2161799-0D71-42F7-905A-0464A1A2B342}" type="pres">
      <dgm:prSet presAssocID="{86786733-1CDC-4EDB-9065-E9B3F5847A0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4F1185-D78D-478D-97AF-6744A12BEBAA}" type="pres">
      <dgm:prSet presAssocID="{8A1DBC1C-F7C7-4A1F-B97A-A23BBC1FC32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1B43EF-2845-44B1-9952-8C685E6874E5}" type="pres">
      <dgm:prSet presAssocID="{FB289E6F-84F3-49C8-AD91-C952EF55AD7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6DB176-CFBE-4A65-8C25-1BDCAE0BF1D0}" type="pres">
      <dgm:prSet presAssocID="{94187F71-855E-4721-9AC5-81A0C41C6FE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397B0EE-8200-43F9-BA29-DF244CAD9DBE}" type="presOf" srcId="{86786733-1CDC-4EDB-9065-E9B3F5847A03}" destId="{B2161799-0D71-42F7-905A-0464A1A2B342}" srcOrd="1" destOrd="0" presId="urn:microsoft.com/office/officeart/2005/8/layout/target3"/>
    <dgm:cxn modelId="{EF6357A5-C186-41A7-870D-BD5A31811305}" srcId="{34B1EC87-89DB-4007-A83C-8CFE708BFB01}" destId="{8A1DBC1C-F7C7-4A1F-B97A-A23BBC1FC327}" srcOrd="1" destOrd="0" parTransId="{A882DFC6-D9CE-4891-B14D-EF5F557E3B8C}" sibTransId="{17F12C1E-18D0-4522-B1C8-EA0EFB08B2FD}"/>
    <dgm:cxn modelId="{94DE6FF8-533F-44D3-B4E5-886DDC7597D9}" type="presOf" srcId="{FB289E6F-84F3-49C8-AD91-C952EF55AD7B}" destId="{4D43A006-58F8-47F7-BDD6-AACA10B212A9}" srcOrd="0" destOrd="0" presId="urn:microsoft.com/office/officeart/2005/8/layout/target3"/>
    <dgm:cxn modelId="{4AF4C531-818A-4DA6-A947-B83DB389DD24}" type="presOf" srcId="{8A1DBC1C-F7C7-4A1F-B97A-A23BBC1FC327}" destId="{821C8251-4A67-42B7-BFF3-3F042B981750}" srcOrd="0" destOrd="0" presId="urn:microsoft.com/office/officeart/2005/8/layout/target3"/>
    <dgm:cxn modelId="{8AC51011-C6EA-456D-A729-35861A38B3B7}" type="presOf" srcId="{34B1EC87-89DB-4007-A83C-8CFE708BFB01}" destId="{FF66B997-F54F-4780-8B92-3D220BC9093B}" srcOrd="0" destOrd="0" presId="urn:microsoft.com/office/officeart/2005/8/layout/target3"/>
    <dgm:cxn modelId="{29343C74-AD53-4808-8B89-162026AC71DF}" type="presOf" srcId="{86786733-1CDC-4EDB-9065-E9B3F5847A03}" destId="{5B10FC78-C5DC-4071-850C-CF51ECB6DD54}" srcOrd="0" destOrd="0" presId="urn:microsoft.com/office/officeart/2005/8/layout/target3"/>
    <dgm:cxn modelId="{A44B1EC8-CA22-4F19-BCE1-0194E03B1572}" type="presOf" srcId="{94187F71-855E-4721-9AC5-81A0C41C6FE4}" destId="{8855A90B-1437-44E7-8D3D-FDC55E3F841B}" srcOrd="0" destOrd="0" presId="urn:microsoft.com/office/officeart/2005/8/layout/target3"/>
    <dgm:cxn modelId="{E273F3C3-096C-49C1-872E-177ED62BEF4E}" type="presOf" srcId="{94187F71-855E-4721-9AC5-81A0C41C6FE4}" destId="{E16DB176-CFBE-4A65-8C25-1BDCAE0BF1D0}" srcOrd="1" destOrd="0" presId="urn:microsoft.com/office/officeart/2005/8/layout/target3"/>
    <dgm:cxn modelId="{72690DB6-FA1F-4747-A0E3-D21352856E87}" srcId="{34B1EC87-89DB-4007-A83C-8CFE708BFB01}" destId="{86786733-1CDC-4EDB-9065-E9B3F5847A03}" srcOrd="0" destOrd="0" parTransId="{F04B2357-BC15-4248-983D-BC517681A494}" sibTransId="{FAC8FDA1-6B7B-49FD-B11E-48770EFC9C4C}"/>
    <dgm:cxn modelId="{B197F14E-9D91-4737-A92B-43D20344F317}" srcId="{34B1EC87-89DB-4007-A83C-8CFE708BFB01}" destId="{FB289E6F-84F3-49C8-AD91-C952EF55AD7B}" srcOrd="2" destOrd="0" parTransId="{2550100B-D0CD-4F4A-A30B-1FEC020F3D34}" sibTransId="{5E44FB3E-CA6C-49EB-8EE1-A17698112382}"/>
    <dgm:cxn modelId="{6F55E47B-C7DA-4DCD-87B3-D38EDACFB29B}" type="presOf" srcId="{8A1DBC1C-F7C7-4A1F-B97A-A23BBC1FC327}" destId="{8A4F1185-D78D-478D-97AF-6744A12BEBAA}" srcOrd="1" destOrd="0" presId="urn:microsoft.com/office/officeart/2005/8/layout/target3"/>
    <dgm:cxn modelId="{578C9565-EEF9-46A1-81BB-3ECFC7CCBD43}" type="presOf" srcId="{FB289E6F-84F3-49C8-AD91-C952EF55AD7B}" destId="{271B43EF-2845-44B1-9952-8C685E6874E5}" srcOrd="1" destOrd="0" presId="urn:microsoft.com/office/officeart/2005/8/layout/target3"/>
    <dgm:cxn modelId="{07BBA2D2-BE23-4575-BC86-F1B6B938AAD0}" srcId="{34B1EC87-89DB-4007-A83C-8CFE708BFB01}" destId="{94187F71-855E-4721-9AC5-81A0C41C6FE4}" srcOrd="3" destOrd="0" parTransId="{6D697775-FD68-460E-B97B-4AC55B21CB80}" sibTransId="{66DF6BEC-AB8F-49CB-A37B-A02D35006345}"/>
    <dgm:cxn modelId="{BBC4991C-8695-4047-BE0D-E5234E3E258B}" type="presParOf" srcId="{FF66B997-F54F-4780-8B92-3D220BC9093B}" destId="{623162B0-597A-454B-88C9-F9807F7ED1B8}" srcOrd="0" destOrd="0" presId="urn:microsoft.com/office/officeart/2005/8/layout/target3"/>
    <dgm:cxn modelId="{DCCB9689-DC7D-40D7-A75A-4FEC632EA984}" type="presParOf" srcId="{FF66B997-F54F-4780-8B92-3D220BC9093B}" destId="{3FF0D1A5-1CEC-43AC-9897-B3AF8478D35F}" srcOrd="1" destOrd="0" presId="urn:microsoft.com/office/officeart/2005/8/layout/target3"/>
    <dgm:cxn modelId="{B7D9DC09-F078-45BA-BBB5-C4BF5BC8B48E}" type="presParOf" srcId="{FF66B997-F54F-4780-8B92-3D220BC9093B}" destId="{5B10FC78-C5DC-4071-850C-CF51ECB6DD54}" srcOrd="2" destOrd="0" presId="urn:microsoft.com/office/officeart/2005/8/layout/target3"/>
    <dgm:cxn modelId="{C0254370-12D1-42AA-B176-8D446ED8B34D}" type="presParOf" srcId="{FF66B997-F54F-4780-8B92-3D220BC9093B}" destId="{0CF804C8-44D9-47DD-B704-33DE9E0B9BD8}" srcOrd="3" destOrd="0" presId="urn:microsoft.com/office/officeart/2005/8/layout/target3"/>
    <dgm:cxn modelId="{6FC09CBE-A88E-40F0-96B1-630EC3362405}" type="presParOf" srcId="{FF66B997-F54F-4780-8B92-3D220BC9093B}" destId="{6613401C-9980-48F6-A0EB-758D1FED1D28}" srcOrd="4" destOrd="0" presId="urn:microsoft.com/office/officeart/2005/8/layout/target3"/>
    <dgm:cxn modelId="{1B6403B5-4F62-4CE1-A57D-5F8086EB5BDA}" type="presParOf" srcId="{FF66B997-F54F-4780-8B92-3D220BC9093B}" destId="{821C8251-4A67-42B7-BFF3-3F042B981750}" srcOrd="5" destOrd="0" presId="urn:microsoft.com/office/officeart/2005/8/layout/target3"/>
    <dgm:cxn modelId="{18E1E384-9570-4CB8-A46D-C81F332EF0BA}" type="presParOf" srcId="{FF66B997-F54F-4780-8B92-3D220BC9093B}" destId="{870B26B4-5C8B-4E24-8163-ABFC95553CD3}" srcOrd="6" destOrd="0" presId="urn:microsoft.com/office/officeart/2005/8/layout/target3"/>
    <dgm:cxn modelId="{57F359F1-E91B-4867-AB89-D6870EEA0940}" type="presParOf" srcId="{FF66B997-F54F-4780-8B92-3D220BC9093B}" destId="{1A7FBFFE-B051-414E-9860-1327E84B3E20}" srcOrd="7" destOrd="0" presId="urn:microsoft.com/office/officeart/2005/8/layout/target3"/>
    <dgm:cxn modelId="{FC0CE7A5-82D4-4427-BC37-D72EB6CD9514}" type="presParOf" srcId="{FF66B997-F54F-4780-8B92-3D220BC9093B}" destId="{4D43A006-58F8-47F7-BDD6-AACA10B212A9}" srcOrd="8" destOrd="0" presId="urn:microsoft.com/office/officeart/2005/8/layout/target3"/>
    <dgm:cxn modelId="{5804C155-22EC-4092-8A51-463275B3B326}" type="presParOf" srcId="{FF66B997-F54F-4780-8B92-3D220BC9093B}" destId="{B7DE5634-8618-463E-B69D-A9E1FCF5AEA0}" srcOrd="9" destOrd="0" presId="urn:microsoft.com/office/officeart/2005/8/layout/target3"/>
    <dgm:cxn modelId="{9DBA9817-6B14-46EF-A91A-A821F3276672}" type="presParOf" srcId="{FF66B997-F54F-4780-8B92-3D220BC9093B}" destId="{635F7796-576C-4E3E-AFDB-52E443B278F6}" srcOrd="10" destOrd="0" presId="urn:microsoft.com/office/officeart/2005/8/layout/target3"/>
    <dgm:cxn modelId="{B4DB64BD-FE14-4939-BA9F-7F4350E8A715}" type="presParOf" srcId="{FF66B997-F54F-4780-8B92-3D220BC9093B}" destId="{8855A90B-1437-44E7-8D3D-FDC55E3F841B}" srcOrd="11" destOrd="0" presId="urn:microsoft.com/office/officeart/2005/8/layout/target3"/>
    <dgm:cxn modelId="{D3871D44-CA3A-4F7F-82C8-798A3796B3E5}" type="presParOf" srcId="{FF66B997-F54F-4780-8B92-3D220BC9093B}" destId="{B2161799-0D71-42F7-905A-0464A1A2B342}" srcOrd="12" destOrd="0" presId="urn:microsoft.com/office/officeart/2005/8/layout/target3"/>
    <dgm:cxn modelId="{1CF16845-E408-4EFE-BDD0-EA4F01B86D10}" type="presParOf" srcId="{FF66B997-F54F-4780-8B92-3D220BC9093B}" destId="{8A4F1185-D78D-478D-97AF-6744A12BEBAA}" srcOrd="13" destOrd="0" presId="urn:microsoft.com/office/officeart/2005/8/layout/target3"/>
    <dgm:cxn modelId="{4D29647C-D9D3-44C5-8842-035878704F4C}" type="presParOf" srcId="{FF66B997-F54F-4780-8B92-3D220BC9093B}" destId="{271B43EF-2845-44B1-9952-8C685E6874E5}" srcOrd="14" destOrd="0" presId="urn:microsoft.com/office/officeart/2005/8/layout/target3"/>
    <dgm:cxn modelId="{FF4BEED0-1200-425A-806C-A94404FC4471}" type="presParOf" srcId="{FF66B997-F54F-4780-8B92-3D220BC9093B}" destId="{E16DB176-CFBE-4A65-8C25-1BDCAE0BF1D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C9E3CB-562D-47F8-9E8A-E3396E6CB7F7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937B7F3-4F6F-4873-B64A-8B2D5CB975F1}">
      <dgm:prSet phldrT="[Text]" custT="1"/>
      <dgm:spPr/>
      <dgm:t>
        <a:bodyPr/>
        <a:lstStyle/>
        <a:p>
          <a:pPr algn="ctr"/>
          <a:r>
            <a:rPr lang="hr-HR" sz="2200" baseline="0" dirty="0" smtClean="0"/>
            <a:t>Uspostava opsega</a:t>
          </a:r>
          <a:endParaRPr lang="hr-HR" sz="2200" baseline="0" dirty="0"/>
        </a:p>
      </dgm:t>
    </dgm:pt>
    <dgm:pt modelId="{CB617CDD-5B16-4A2D-A4FD-61BE96A59A84}" type="parTrans" cxnId="{87FB07DC-D3EF-4C7A-8AF0-C66F39C47773}">
      <dgm:prSet/>
      <dgm:spPr/>
      <dgm:t>
        <a:bodyPr/>
        <a:lstStyle/>
        <a:p>
          <a:endParaRPr lang="hr-HR"/>
        </a:p>
      </dgm:t>
    </dgm:pt>
    <dgm:pt modelId="{543DE4E3-8AFA-4C60-A639-370C9975FC3E}" type="sibTrans" cxnId="{87FB07DC-D3EF-4C7A-8AF0-C66F39C47773}">
      <dgm:prSet/>
      <dgm:spPr/>
      <dgm:t>
        <a:bodyPr/>
        <a:lstStyle/>
        <a:p>
          <a:endParaRPr lang="hr-HR"/>
        </a:p>
      </dgm:t>
    </dgm:pt>
    <dgm:pt modelId="{17A27C49-02E5-42B7-BE08-42936FBDF56E}">
      <dgm:prSet phldrT="[Text]" custT="1"/>
      <dgm:spPr/>
      <dgm:t>
        <a:bodyPr/>
        <a:lstStyle/>
        <a:p>
          <a:pPr algn="ctr"/>
          <a:r>
            <a:rPr lang="hr-HR" sz="2200" baseline="0" dirty="0" smtClean="0"/>
            <a:t>Identifikacija imovine</a:t>
          </a:r>
        </a:p>
      </dgm:t>
    </dgm:pt>
    <dgm:pt modelId="{0D85786B-46CB-4D39-9A94-996D7705B016}" type="parTrans" cxnId="{D17F11E7-23C1-41F2-ABC5-66E4AECA02F8}">
      <dgm:prSet/>
      <dgm:spPr/>
      <dgm:t>
        <a:bodyPr/>
        <a:lstStyle/>
        <a:p>
          <a:endParaRPr lang="hr-HR"/>
        </a:p>
      </dgm:t>
    </dgm:pt>
    <dgm:pt modelId="{330BB1AD-B66E-425E-8D2F-99CD95B7A1F1}" type="sibTrans" cxnId="{D17F11E7-23C1-41F2-ABC5-66E4AECA02F8}">
      <dgm:prSet/>
      <dgm:spPr/>
      <dgm:t>
        <a:bodyPr/>
        <a:lstStyle/>
        <a:p>
          <a:endParaRPr lang="hr-HR"/>
        </a:p>
      </dgm:t>
    </dgm:pt>
    <dgm:pt modelId="{4329BFD3-B650-47FE-B4FB-65F409A9F463}">
      <dgm:prSet phldrT="[Text]" custT="1"/>
      <dgm:spPr/>
      <dgm:t>
        <a:bodyPr/>
        <a:lstStyle/>
        <a:p>
          <a:pPr algn="ctr"/>
          <a:r>
            <a:rPr lang="hr-HR" sz="2200" baseline="0" dirty="0" smtClean="0"/>
            <a:t>Obrada rizika</a:t>
          </a:r>
          <a:endParaRPr lang="hr-HR" sz="2200" baseline="0" dirty="0"/>
        </a:p>
      </dgm:t>
    </dgm:pt>
    <dgm:pt modelId="{C13621FD-5CBD-4FDD-982B-006BC092872F}" type="parTrans" cxnId="{4DCDC9EA-3F53-4808-9F71-5347020FF62C}">
      <dgm:prSet/>
      <dgm:spPr/>
      <dgm:t>
        <a:bodyPr/>
        <a:lstStyle/>
        <a:p>
          <a:endParaRPr lang="hr-HR"/>
        </a:p>
      </dgm:t>
    </dgm:pt>
    <dgm:pt modelId="{00394F9E-E92B-4E63-B63B-776276BDF66D}" type="sibTrans" cxnId="{4DCDC9EA-3F53-4808-9F71-5347020FF62C}">
      <dgm:prSet/>
      <dgm:spPr/>
      <dgm:t>
        <a:bodyPr/>
        <a:lstStyle/>
        <a:p>
          <a:endParaRPr lang="hr-HR"/>
        </a:p>
      </dgm:t>
    </dgm:pt>
    <dgm:pt modelId="{F5C923D5-5EFD-4B91-A959-A628F5A7DCA4}">
      <dgm:prSet phldrT="[Text]" custT="1"/>
      <dgm:spPr/>
      <dgm:t>
        <a:bodyPr/>
        <a:lstStyle/>
        <a:p>
          <a:pPr algn="ctr"/>
          <a:r>
            <a:rPr lang="hr-HR" sz="2200" baseline="0" dirty="0" smtClean="0"/>
            <a:t>Prihvaćanje rizika</a:t>
          </a:r>
          <a:endParaRPr lang="hr-HR" sz="2200" baseline="0" dirty="0"/>
        </a:p>
      </dgm:t>
    </dgm:pt>
    <dgm:pt modelId="{5E6C2651-D7FC-4A99-82D1-E173F959DF58}" type="parTrans" cxnId="{787F301E-D332-4579-B508-5963C7E469B5}">
      <dgm:prSet/>
      <dgm:spPr/>
      <dgm:t>
        <a:bodyPr/>
        <a:lstStyle/>
        <a:p>
          <a:endParaRPr lang="hr-HR"/>
        </a:p>
      </dgm:t>
    </dgm:pt>
    <dgm:pt modelId="{85F83F7F-CC09-4189-800B-ADBC49A9893F}" type="sibTrans" cxnId="{787F301E-D332-4579-B508-5963C7E469B5}">
      <dgm:prSet custAng="0" custFlipVert="0" custScaleY="22465" custLinFactY="-41090" custLinFactNeighborX="188" custLinFactNeighborY="-100000"/>
      <dgm:spPr/>
      <dgm:t>
        <a:bodyPr/>
        <a:lstStyle/>
        <a:p>
          <a:endParaRPr lang="hr-HR"/>
        </a:p>
      </dgm:t>
    </dgm:pt>
    <dgm:pt modelId="{FE73ACB4-E293-453B-A84D-B68282565488}">
      <dgm:prSet phldrT="[Text]" custT="1"/>
      <dgm:spPr/>
      <dgm:t>
        <a:bodyPr/>
        <a:lstStyle/>
        <a:p>
          <a:pPr algn="ctr"/>
          <a:r>
            <a:rPr lang="hr-HR" sz="2200" baseline="0" dirty="0" smtClean="0"/>
            <a:t>Procjena rizika </a:t>
          </a:r>
          <a:endParaRPr lang="hr-HR" sz="2200" baseline="0" dirty="0"/>
        </a:p>
      </dgm:t>
    </dgm:pt>
    <dgm:pt modelId="{0A49C1F5-4C32-42B9-92C8-9BEBE64C4044}" type="sibTrans" cxnId="{922385AB-1D31-409E-8181-C7A2C1C9D211}">
      <dgm:prSet/>
      <dgm:spPr/>
      <dgm:t>
        <a:bodyPr/>
        <a:lstStyle/>
        <a:p>
          <a:endParaRPr lang="hr-HR"/>
        </a:p>
      </dgm:t>
    </dgm:pt>
    <dgm:pt modelId="{A3F643B4-9E20-4EF3-9D5B-BBEC2B7917D7}" type="parTrans" cxnId="{922385AB-1D31-409E-8181-C7A2C1C9D211}">
      <dgm:prSet/>
      <dgm:spPr/>
      <dgm:t>
        <a:bodyPr/>
        <a:lstStyle/>
        <a:p>
          <a:endParaRPr lang="hr-HR"/>
        </a:p>
      </dgm:t>
    </dgm:pt>
    <dgm:pt modelId="{C76A8060-71E3-40C5-9EE6-97B905C29FF7}" type="pres">
      <dgm:prSet presAssocID="{21C9E3CB-562D-47F8-9E8A-E3396E6CB7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3FF3D-1661-4A5C-A403-21745B5E76C1}" type="pres">
      <dgm:prSet presAssocID="{21C9E3CB-562D-47F8-9E8A-E3396E6CB7F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04B1AE3E-4204-4189-B519-2B47FBA31BE0}" type="pres">
      <dgm:prSet presAssocID="{21C9E3CB-562D-47F8-9E8A-E3396E6CB7F7}" presName="FiveNodes_1" presStyleLbl="node1" presStyleIdx="0" presStyleCnt="5" custScaleX="53873" custScaleY="66166" custLinFactNeighborX="-10654" custLinFactNeighborY="-15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66287B-26AE-4091-A620-E40FBCAFC51D}" type="pres">
      <dgm:prSet presAssocID="{21C9E3CB-562D-47F8-9E8A-E3396E6CB7F7}" presName="FiveNodes_2" presStyleLbl="node1" presStyleIdx="1" presStyleCnt="5" custScaleX="58791" custScaleY="63864" custLinFactNeighborX="-13181" custLinFactNeighborY="-194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301C1C-FA49-4A25-9F6E-4C0262A468FA}" type="pres">
      <dgm:prSet presAssocID="{21C9E3CB-562D-47F8-9E8A-E3396E6CB7F7}" presName="FiveNodes_3" presStyleLbl="node1" presStyleIdx="2" presStyleCnt="5" custScaleX="50069" custScaleY="61559" custLinFactNeighborX="-20046" custLinFactNeighborY="-401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927B4F-D320-45B4-B143-52B257CEA653}" type="pres">
      <dgm:prSet presAssocID="{21C9E3CB-562D-47F8-9E8A-E3396E6CB7F7}" presName="FiveNodes_4" presStyleLbl="node1" presStyleIdx="3" presStyleCnt="5" custScaleX="36780" custScaleY="48114" custLinFactNeighborX="29573" custLinFactNeighborY="-399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A865D1-DDAF-4433-8A24-79D98C2D67A2}" type="pres">
      <dgm:prSet presAssocID="{21C9E3CB-562D-47F8-9E8A-E3396E6CB7F7}" presName="FiveNodes_5" presStyleLbl="node1" presStyleIdx="4" presStyleCnt="5" custScaleX="47033" custScaleY="50419" custLinFactNeighborX="25546" custLinFactNeighborY="-60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4B433-83AE-46FB-953B-BC79922F94B9}" type="pres">
      <dgm:prSet presAssocID="{21C9E3CB-562D-47F8-9E8A-E3396E6CB7F7}" presName="FiveConn_1-2" presStyleLbl="fgAccFollowNode1" presStyleIdx="0" presStyleCnt="4" custScaleX="82599" custScaleY="100000" custLinFactX="-147958" custLinFactNeighborX="-200000" custLinFactNeighborY="-1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C815B-EDBA-400B-9008-BC4205546872}" type="pres">
      <dgm:prSet presAssocID="{21C9E3CB-562D-47F8-9E8A-E3396E6CB7F7}" presName="FiveConn_2-3" presStyleLbl="fgAccFollowNode1" presStyleIdx="1" presStyleCnt="4" custScaleX="88784" custScaleY="100000" custLinFactX="-200000" custLinFactNeighborX="-220092" custLinFactNeighborY="-3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89475-AC97-4623-B765-43C36673FE5D}" type="pres">
      <dgm:prSet presAssocID="{21C9E3CB-562D-47F8-9E8A-E3396E6CB7F7}" presName="FiveConn_3-4" presStyleLbl="fgAccFollowNode1" presStyleIdx="2" presStyleCnt="4" custScaleX="88784" custLinFactNeighborX="16263" custLinFactNeighborY="-5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45E60-A91E-4F93-941A-D47F095C2ABC}" type="pres">
      <dgm:prSet presAssocID="{21C9E3CB-562D-47F8-9E8A-E3396E6CB7F7}" presName="FiveConn_4-5" presStyleLbl="fgAccFollowNode1" presStyleIdx="3" presStyleCnt="4" custAng="0" custFlipVert="0" custScaleX="88786" custScaleY="96202" custLinFactNeighborX="-25929" custLinFactNeighborY="-7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AA0CF-6595-44A3-B6A6-14066B6A29B2}" type="pres">
      <dgm:prSet presAssocID="{21C9E3CB-562D-47F8-9E8A-E3396E6CB7F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1F30C2-6D06-42E8-B805-7FFCE77D8783}" type="pres">
      <dgm:prSet presAssocID="{21C9E3CB-562D-47F8-9E8A-E3396E6CB7F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CD3DC7-7443-4B89-ABDD-D8B432C1C21E}" type="pres">
      <dgm:prSet presAssocID="{21C9E3CB-562D-47F8-9E8A-E3396E6CB7F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7C074A-538B-42C9-94B4-6B7B711C276C}" type="pres">
      <dgm:prSet presAssocID="{21C9E3CB-562D-47F8-9E8A-E3396E6CB7F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138935-785F-4ECB-A170-E0DC0D213FEC}" type="pres">
      <dgm:prSet presAssocID="{21C9E3CB-562D-47F8-9E8A-E3396E6CB7F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B72FD-ED14-4223-8AA3-775037F1F409}" type="presOf" srcId="{17A27C49-02E5-42B7-BE08-42936FBDF56E}" destId="{2F1F30C2-6D06-42E8-B805-7FFCE77D8783}" srcOrd="1" destOrd="0" presId="urn:microsoft.com/office/officeart/2005/8/layout/vProcess5"/>
    <dgm:cxn modelId="{AEFE197E-E704-484F-BA91-863346C129A8}" type="presOf" srcId="{17A27C49-02E5-42B7-BE08-42936FBDF56E}" destId="{0666287B-26AE-4091-A620-E40FBCAFC51D}" srcOrd="0" destOrd="0" presId="urn:microsoft.com/office/officeart/2005/8/layout/vProcess5"/>
    <dgm:cxn modelId="{87FB07DC-D3EF-4C7A-8AF0-C66F39C47773}" srcId="{21C9E3CB-562D-47F8-9E8A-E3396E6CB7F7}" destId="{C937B7F3-4F6F-4873-B64A-8B2D5CB975F1}" srcOrd="0" destOrd="0" parTransId="{CB617CDD-5B16-4A2D-A4FD-61BE96A59A84}" sibTransId="{543DE4E3-8AFA-4C60-A639-370C9975FC3E}"/>
    <dgm:cxn modelId="{F3E71F34-88B3-4406-8342-B9AAD879BF5D}" type="presOf" srcId="{0A49C1F5-4C32-42B9-92C8-9BEBE64C4044}" destId="{6CD89475-AC97-4623-B765-43C36673FE5D}" srcOrd="0" destOrd="0" presId="urn:microsoft.com/office/officeart/2005/8/layout/vProcess5"/>
    <dgm:cxn modelId="{078A9E7D-8B69-4AD2-A393-D06C4D459582}" type="presOf" srcId="{F5C923D5-5EFD-4B91-A959-A628F5A7DCA4}" destId="{CC138935-785F-4ECB-A170-E0DC0D213FEC}" srcOrd="1" destOrd="0" presId="urn:microsoft.com/office/officeart/2005/8/layout/vProcess5"/>
    <dgm:cxn modelId="{51A9D465-B5E0-472E-9C4F-AEDAB37FF575}" type="presOf" srcId="{C937B7F3-4F6F-4873-B64A-8B2D5CB975F1}" destId="{04B1AE3E-4204-4189-B519-2B47FBA31BE0}" srcOrd="0" destOrd="0" presId="urn:microsoft.com/office/officeart/2005/8/layout/vProcess5"/>
    <dgm:cxn modelId="{65A89E1F-E6F4-4CC4-962C-0B32E22BEF27}" type="presOf" srcId="{FE73ACB4-E293-453B-A84D-B68282565488}" destId="{AA301C1C-FA49-4A25-9F6E-4C0262A468FA}" srcOrd="0" destOrd="0" presId="urn:microsoft.com/office/officeart/2005/8/layout/vProcess5"/>
    <dgm:cxn modelId="{5F1C0E2A-5EFC-4766-A8A4-AF6A9E712E93}" type="presOf" srcId="{330BB1AD-B66E-425E-8D2F-99CD95B7A1F1}" destId="{7D8C815B-EDBA-400B-9008-BC4205546872}" srcOrd="0" destOrd="0" presId="urn:microsoft.com/office/officeart/2005/8/layout/vProcess5"/>
    <dgm:cxn modelId="{D87A295D-2598-49FF-918B-3F0027F708C0}" type="presOf" srcId="{543DE4E3-8AFA-4C60-A639-370C9975FC3E}" destId="{4774B433-83AE-46FB-953B-BC79922F94B9}" srcOrd="0" destOrd="0" presId="urn:microsoft.com/office/officeart/2005/8/layout/vProcess5"/>
    <dgm:cxn modelId="{D17F11E7-23C1-41F2-ABC5-66E4AECA02F8}" srcId="{21C9E3CB-562D-47F8-9E8A-E3396E6CB7F7}" destId="{17A27C49-02E5-42B7-BE08-42936FBDF56E}" srcOrd="1" destOrd="0" parTransId="{0D85786B-46CB-4D39-9A94-996D7705B016}" sibTransId="{330BB1AD-B66E-425E-8D2F-99CD95B7A1F1}"/>
    <dgm:cxn modelId="{DE720AF6-483D-46A2-BA58-A29642B7AC7A}" type="presOf" srcId="{4329BFD3-B650-47FE-B4FB-65F409A9F463}" destId="{337C074A-538B-42C9-94B4-6B7B711C276C}" srcOrd="1" destOrd="0" presId="urn:microsoft.com/office/officeart/2005/8/layout/vProcess5"/>
    <dgm:cxn modelId="{9D56A541-5A68-4231-AF18-4927AB5FB08F}" type="presOf" srcId="{FE73ACB4-E293-453B-A84D-B68282565488}" destId="{22CD3DC7-7443-4B89-ABDD-D8B432C1C21E}" srcOrd="1" destOrd="0" presId="urn:microsoft.com/office/officeart/2005/8/layout/vProcess5"/>
    <dgm:cxn modelId="{6F9285AB-E42C-401D-9998-4A0F44629B45}" type="presOf" srcId="{C937B7F3-4F6F-4873-B64A-8B2D5CB975F1}" destId="{2DDAA0CF-6595-44A3-B6A6-14066B6A29B2}" srcOrd="1" destOrd="0" presId="urn:microsoft.com/office/officeart/2005/8/layout/vProcess5"/>
    <dgm:cxn modelId="{E9FAB0D8-004D-452F-989B-B7959D4E3AF3}" type="presOf" srcId="{F5C923D5-5EFD-4B91-A959-A628F5A7DCA4}" destId="{F7A865D1-DDAF-4433-8A24-79D98C2D67A2}" srcOrd="0" destOrd="0" presId="urn:microsoft.com/office/officeart/2005/8/layout/vProcess5"/>
    <dgm:cxn modelId="{1D96BE02-B7B5-4859-94DF-536BE2073FE6}" type="presOf" srcId="{00394F9E-E92B-4E63-B63B-776276BDF66D}" destId="{FA045E60-A91E-4F93-941A-D47F095C2ABC}" srcOrd="0" destOrd="0" presId="urn:microsoft.com/office/officeart/2005/8/layout/vProcess5"/>
    <dgm:cxn modelId="{41D84E12-A741-416A-BA3C-7F64AF66FC55}" type="presOf" srcId="{21C9E3CB-562D-47F8-9E8A-E3396E6CB7F7}" destId="{C76A8060-71E3-40C5-9EE6-97B905C29FF7}" srcOrd="0" destOrd="0" presId="urn:microsoft.com/office/officeart/2005/8/layout/vProcess5"/>
    <dgm:cxn modelId="{4DCDC9EA-3F53-4808-9F71-5347020FF62C}" srcId="{21C9E3CB-562D-47F8-9E8A-E3396E6CB7F7}" destId="{4329BFD3-B650-47FE-B4FB-65F409A9F463}" srcOrd="3" destOrd="0" parTransId="{C13621FD-5CBD-4FDD-982B-006BC092872F}" sibTransId="{00394F9E-E92B-4E63-B63B-776276BDF66D}"/>
    <dgm:cxn modelId="{9CB7A23C-4F3B-4722-9170-CBCBC6BA26A9}" type="presOf" srcId="{4329BFD3-B650-47FE-B4FB-65F409A9F463}" destId="{E4927B4F-D320-45B4-B143-52B257CEA653}" srcOrd="0" destOrd="0" presId="urn:microsoft.com/office/officeart/2005/8/layout/vProcess5"/>
    <dgm:cxn modelId="{922385AB-1D31-409E-8181-C7A2C1C9D211}" srcId="{21C9E3CB-562D-47F8-9E8A-E3396E6CB7F7}" destId="{FE73ACB4-E293-453B-A84D-B68282565488}" srcOrd="2" destOrd="0" parTransId="{A3F643B4-9E20-4EF3-9D5B-BBEC2B7917D7}" sibTransId="{0A49C1F5-4C32-42B9-92C8-9BEBE64C4044}"/>
    <dgm:cxn modelId="{787F301E-D332-4579-B508-5963C7E469B5}" srcId="{21C9E3CB-562D-47F8-9E8A-E3396E6CB7F7}" destId="{F5C923D5-5EFD-4B91-A959-A628F5A7DCA4}" srcOrd="4" destOrd="0" parTransId="{5E6C2651-D7FC-4A99-82D1-E173F959DF58}" sibTransId="{85F83F7F-CC09-4189-800B-ADBC49A9893F}"/>
    <dgm:cxn modelId="{78C4E22D-C048-4A6D-A0BB-AE1C43CC543D}" type="presParOf" srcId="{C76A8060-71E3-40C5-9EE6-97B905C29FF7}" destId="{5D63FF3D-1661-4A5C-A403-21745B5E76C1}" srcOrd="0" destOrd="0" presId="urn:microsoft.com/office/officeart/2005/8/layout/vProcess5"/>
    <dgm:cxn modelId="{69F377B9-24D5-4251-A847-69F54F45FA10}" type="presParOf" srcId="{C76A8060-71E3-40C5-9EE6-97B905C29FF7}" destId="{04B1AE3E-4204-4189-B519-2B47FBA31BE0}" srcOrd="1" destOrd="0" presId="urn:microsoft.com/office/officeart/2005/8/layout/vProcess5"/>
    <dgm:cxn modelId="{FBBC4D45-949C-44E6-B36E-FB6A1452BB66}" type="presParOf" srcId="{C76A8060-71E3-40C5-9EE6-97B905C29FF7}" destId="{0666287B-26AE-4091-A620-E40FBCAFC51D}" srcOrd="2" destOrd="0" presId="urn:microsoft.com/office/officeart/2005/8/layout/vProcess5"/>
    <dgm:cxn modelId="{400ACB9E-FBD7-4E6D-8B45-D66F6A282B41}" type="presParOf" srcId="{C76A8060-71E3-40C5-9EE6-97B905C29FF7}" destId="{AA301C1C-FA49-4A25-9F6E-4C0262A468FA}" srcOrd="3" destOrd="0" presId="urn:microsoft.com/office/officeart/2005/8/layout/vProcess5"/>
    <dgm:cxn modelId="{E484DAD6-920A-416C-B9C0-FA875FA24BCF}" type="presParOf" srcId="{C76A8060-71E3-40C5-9EE6-97B905C29FF7}" destId="{E4927B4F-D320-45B4-B143-52B257CEA653}" srcOrd="4" destOrd="0" presId="urn:microsoft.com/office/officeart/2005/8/layout/vProcess5"/>
    <dgm:cxn modelId="{D3D79923-A5BE-41FE-B980-899A73892F75}" type="presParOf" srcId="{C76A8060-71E3-40C5-9EE6-97B905C29FF7}" destId="{F7A865D1-DDAF-4433-8A24-79D98C2D67A2}" srcOrd="5" destOrd="0" presId="urn:microsoft.com/office/officeart/2005/8/layout/vProcess5"/>
    <dgm:cxn modelId="{AEB97814-B2EC-44E4-8907-E61FBA0774BE}" type="presParOf" srcId="{C76A8060-71E3-40C5-9EE6-97B905C29FF7}" destId="{4774B433-83AE-46FB-953B-BC79922F94B9}" srcOrd="6" destOrd="0" presId="urn:microsoft.com/office/officeart/2005/8/layout/vProcess5"/>
    <dgm:cxn modelId="{A76F0070-B3A4-474F-AA04-041B4D2833B0}" type="presParOf" srcId="{C76A8060-71E3-40C5-9EE6-97B905C29FF7}" destId="{7D8C815B-EDBA-400B-9008-BC4205546872}" srcOrd="7" destOrd="0" presId="urn:microsoft.com/office/officeart/2005/8/layout/vProcess5"/>
    <dgm:cxn modelId="{C182840C-AA43-4703-A681-7176C48D751A}" type="presParOf" srcId="{C76A8060-71E3-40C5-9EE6-97B905C29FF7}" destId="{6CD89475-AC97-4623-B765-43C36673FE5D}" srcOrd="8" destOrd="0" presId="urn:microsoft.com/office/officeart/2005/8/layout/vProcess5"/>
    <dgm:cxn modelId="{ECEE6FD0-6CCB-4A19-AC96-0F12B2F2E16F}" type="presParOf" srcId="{C76A8060-71E3-40C5-9EE6-97B905C29FF7}" destId="{FA045E60-A91E-4F93-941A-D47F095C2ABC}" srcOrd="9" destOrd="0" presId="urn:microsoft.com/office/officeart/2005/8/layout/vProcess5"/>
    <dgm:cxn modelId="{40A253CF-DA4B-423E-AC0F-04A21EFA9148}" type="presParOf" srcId="{C76A8060-71E3-40C5-9EE6-97B905C29FF7}" destId="{2DDAA0CF-6595-44A3-B6A6-14066B6A29B2}" srcOrd="10" destOrd="0" presId="urn:microsoft.com/office/officeart/2005/8/layout/vProcess5"/>
    <dgm:cxn modelId="{365AD43F-77A7-4ACF-95F8-CEAE512E1E9C}" type="presParOf" srcId="{C76A8060-71E3-40C5-9EE6-97B905C29FF7}" destId="{2F1F30C2-6D06-42E8-B805-7FFCE77D8783}" srcOrd="11" destOrd="0" presId="urn:microsoft.com/office/officeart/2005/8/layout/vProcess5"/>
    <dgm:cxn modelId="{9463AE90-E0DE-4E28-931F-D9F28BEE2033}" type="presParOf" srcId="{C76A8060-71E3-40C5-9EE6-97B905C29FF7}" destId="{22CD3DC7-7443-4B89-ABDD-D8B432C1C21E}" srcOrd="12" destOrd="0" presId="urn:microsoft.com/office/officeart/2005/8/layout/vProcess5"/>
    <dgm:cxn modelId="{918C8D76-77FF-4DF9-A53B-AA2A3899787A}" type="presParOf" srcId="{C76A8060-71E3-40C5-9EE6-97B905C29FF7}" destId="{337C074A-538B-42C9-94B4-6B7B711C276C}" srcOrd="13" destOrd="0" presId="urn:microsoft.com/office/officeart/2005/8/layout/vProcess5"/>
    <dgm:cxn modelId="{86A88FD8-0B64-495B-A2EB-B53F878198FC}" type="presParOf" srcId="{C76A8060-71E3-40C5-9EE6-97B905C29FF7}" destId="{CC138935-785F-4ECB-A170-E0DC0D213FE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975F8F-BF90-43FD-939E-CB70CF164FF7}" type="doc">
      <dgm:prSet loTypeId="urn:microsoft.com/office/officeart/2005/8/layout/hProcess9" loCatId="process" qsTypeId="urn:microsoft.com/office/officeart/2005/8/quickstyle/3d3" qsCatId="3D" csTypeId="urn:microsoft.com/office/officeart/2005/8/colors/accent0_3" csCatId="mainScheme" phldr="1"/>
      <dgm:spPr/>
    </dgm:pt>
    <dgm:pt modelId="{E461F1C4-D42E-42F0-BC0B-82E5CDE131AA}">
      <dgm:prSet phldrT="[Text]"/>
      <dgm:spPr/>
      <dgm:t>
        <a:bodyPr/>
        <a:lstStyle/>
        <a:p>
          <a:r>
            <a:rPr lang="hr-HR" dirty="0" smtClean="0"/>
            <a:t>Identifikacija rizika</a:t>
          </a:r>
          <a:endParaRPr lang="hr-HR" dirty="0"/>
        </a:p>
      </dgm:t>
    </dgm:pt>
    <dgm:pt modelId="{7C60B8FD-6B44-43FF-9ACA-21885B927746}" type="parTrans" cxnId="{A6619F88-A1CE-42C6-A29F-081AE56064A8}">
      <dgm:prSet/>
      <dgm:spPr/>
      <dgm:t>
        <a:bodyPr/>
        <a:lstStyle/>
        <a:p>
          <a:endParaRPr lang="hr-HR"/>
        </a:p>
      </dgm:t>
    </dgm:pt>
    <dgm:pt modelId="{86C53D55-E464-4CCC-8C67-2972C232A071}" type="sibTrans" cxnId="{A6619F88-A1CE-42C6-A29F-081AE56064A8}">
      <dgm:prSet/>
      <dgm:spPr/>
      <dgm:t>
        <a:bodyPr/>
        <a:lstStyle/>
        <a:p>
          <a:endParaRPr lang="hr-HR"/>
        </a:p>
      </dgm:t>
    </dgm:pt>
    <dgm:pt modelId="{9F8277AB-35B1-428C-96EF-A3A23125DDA5}">
      <dgm:prSet phldrT="[Text]"/>
      <dgm:spPr/>
      <dgm:t>
        <a:bodyPr/>
        <a:lstStyle/>
        <a:p>
          <a:r>
            <a:rPr lang="hr-HR" dirty="0" smtClean="0"/>
            <a:t>Analiza rizika</a:t>
          </a:r>
          <a:endParaRPr lang="hr-HR" dirty="0"/>
        </a:p>
      </dgm:t>
    </dgm:pt>
    <dgm:pt modelId="{33167B40-DFBA-4D71-B658-74A49AED7C83}" type="parTrans" cxnId="{7F7E4C39-1F7E-4AD8-A6AD-A0CFDD00B1B0}">
      <dgm:prSet/>
      <dgm:spPr/>
      <dgm:t>
        <a:bodyPr/>
        <a:lstStyle/>
        <a:p>
          <a:endParaRPr lang="hr-HR"/>
        </a:p>
      </dgm:t>
    </dgm:pt>
    <dgm:pt modelId="{57C0412F-1929-4D68-8D2A-55B510C34551}" type="sibTrans" cxnId="{7F7E4C39-1F7E-4AD8-A6AD-A0CFDD00B1B0}">
      <dgm:prSet/>
      <dgm:spPr/>
      <dgm:t>
        <a:bodyPr/>
        <a:lstStyle/>
        <a:p>
          <a:endParaRPr lang="hr-HR"/>
        </a:p>
      </dgm:t>
    </dgm:pt>
    <dgm:pt modelId="{451098D5-616F-40B9-819E-3F37DE7BFE3B}">
      <dgm:prSet phldrT="[Text]"/>
      <dgm:spPr/>
      <dgm:t>
        <a:bodyPr/>
        <a:lstStyle/>
        <a:p>
          <a:r>
            <a:rPr lang="hr-HR" dirty="0" smtClean="0"/>
            <a:t>Vrednovanje rizika</a:t>
          </a:r>
          <a:endParaRPr lang="hr-HR" dirty="0"/>
        </a:p>
      </dgm:t>
    </dgm:pt>
    <dgm:pt modelId="{391FFCFC-F5AB-486C-B61F-BBB1E7D616BE}" type="parTrans" cxnId="{12243A11-2365-4635-98F3-12E3C9C99791}">
      <dgm:prSet/>
      <dgm:spPr/>
      <dgm:t>
        <a:bodyPr/>
        <a:lstStyle/>
        <a:p>
          <a:endParaRPr lang="hr-HR"/>
        </a:p>
      </dgm:t>
    </dgm:pt>
    <dgm:pt modelId="{3061D937-E97C-4BEE-8A6C-F1955A922D88}" type="sibTrans" cxnId="{12243A11-2365-4635-98F3-12E3C9C99791}">
      <dgm:prSet/>
      <dgm:spPr/>
      <dgm:t>
        <a:bodyPr/>
        <a:lstStyle/>
        <a:p>
          <a:endParaRPr lang="hr-HR"/>
        </a:p>
      </dgm:t>
    </dgm:pt>
    <dgm:pt modelId="{3CCF05AB-917E-45AD-9DBC-88510771E977}" type="pres">
      <dgm:prSet presAssocID="{BB975F8F-BF90-43FD-939E-CB70CF164FF7}" presName="CompostProcess" presStyleCnt="0">
        <dgm:presLayoutVars>
          <dgm:dir/>
          <dgm:resizeHandles val="exact"/>
        </dgm:presLayoutVars>
      </dgm:prSet>
      <dgm:spPr/>
    </dgm:pt>
    <dgm:pt modelId="{F4C6B84E-97FE-4976-AEEE-96D975A59037}" type="pres">
      <dgm:prSet presAssocID="{BB975F8F-BF90-43FD-939E-CB70CF164FF7}" presName="arrow" presStyleLbl="bgShp" presStyleIdx="0" presStyleCnt="1" custLinFactNeighborX="-10832"/>
      <dgm:spPr/>
    </dgm:pt>
    <dgm:pt modelId="{420504CB-77CB-4731-BF91-B03E90BA3182}" type="pres">
      <dgm:prSet presAssocID="{BB975F8F-BF90-43FD-939E-CB70CF164FF7}" presName="linearProcess" presStyleCnt="0"/>
      <dgm:spPr/>
    </dgm:pt>
    <dgm:pt modelId="{D5723DDB-A278-424C-B3E1-C7C3DDD01E82}" type="pres">
      <dgm:prSet presAssocID="{E461F1C4-D42E-42F0-BC0B-82E5CDE131A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4F6A3-05CA-471D-A85B-6C28C19AE22A}" type="pres">
      <dgm:prSet presAssocID="{86C53D55-E464-4CCC-8C67-2972C232A071}" presName="sibTrans" presStyleCnt="0"/>
      <dgm:spPr/>
    </dgm:pt>
    <dgm:pt modelId="{0695695E-EFAD-427E-9BA6-1E3C235C5766}" type="pres">
      <dgm:prSet presAssocID="{9F8277AB-35B1-428C-96EF-A3A23125DDA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04111-AE0B-499D-861C-9EEB15A2322E}" type="pres">
      <dgm:prSet presAssocID="{57C0412F-1929-4D68-8D2A-55B510C34551}" presName="sibTrans" presStyleCnt="0"/>
      <dgm:spPr/>
    </dgm:pt>
    <dgm:pt modelId="{F4A02D6F-2CEF-460D-9EC0-5CE70D735725}" type="pres">
      <dgm:prSet presAssocID="{451098D5-616F-40B9-819E-3F37DE7BFE3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243A11-2365-4635-98F3-12E3C9C99791}" srcId="{BB975F8F-BF90-43FD-939E-CB70CF164FF7}" destId="{451098D5-616F-40B9-819E-3F37DE7BFE3B}" srcOrd="2" destOrd="0" parTransId="{391FFCFC-F5AB-486C-B61F-BBB1E7D616BE}" sibTransId="{3061D937-E97C-4BEE-8A6C-F1955A922D88}"/>
    <dgm:cxn modelId="{7F7E4C39-1F7E-4AD8-A6AD-A0CFDD00B1B0}" srcId="{BB975F8F-BF90-43FD-939E-CB70CF164FF7}" destId="{9F8277AB-35B1-428C-96EF-A3A23125DDA5}" srcOrd="1" destOrd="0" parTransId="{33167B40-DFBA-4D71-B658-74A49AED7C83}" sibTransId="{57C0412F-1929-4D68-8D2A-55B510C34551}"/>
    <dgm:cxn modelId="{80A70CAC-C135-4210-A7BF-738066F2DE5F}" type="presOf" srcId="{BB975F8F-BF90-43FD-939E-CB70CF164FF7}" destId="{3CCF05AB-917E-45AD-9DBC-88510771E977}" srcOrd="0" destOrd="0" presId="urn:microsoft.com/office/officeart/2005/8/layout/hProcess9"/>
    <dgm:cxn modelId="{131712B7-1EE8-47D1-88C3-D014E28C7ADE}" type="presOf" srcId="{E461F1C4-D42E-42F0-BC0B-82E5CDE131AA}" destId="{D5723DDB-A278-424C-B3E1-C7C3DDD01E82}" srcOrd="0" destOrd="0" presId="urn:microsoft.com/office/officeart/2005/8/layout/hProcess9"/>
    <dgm:cxn modelId="{576DA9D6-FD5C-4EF5-9F4C-00485DB4DFF5}" type="presOf" srcId="{451098D5-616F-40B9-819E-3F37DE7BFE3B}" destId="{F4A02D6F-2CEF-460D-9EC0-5CE70D735725}" srcOrd="0" destOrd="0" presId="urn:microsoft.com/office/officeart/2005/8/layout/hProcess9"/>
    <dgm:cxn modelId="{A6619F88-A1CE-42C6-A29F-081AE56064A8}" srcId="{BB975F8F-BF90-43FD-939E-CB70CF164FF7}" destId="{E461F1C4-D42E-42F0-BC0B-82E5CDE131AA}" srcOrd="0" destOrd="0" parTransId="{7C60B8FD-6B44-43FF-9ACA-21885B927746}" sibTransId="{86C53D55-E464-4CCC-8C67-2972C232A071}"/>
    <dgm:cxn modelId="{FB52195E-3D50-4ADC-997F-4C8ABA4017E9}" type="presOf" srcId="{9F8277AB-35B1-428C-96EF-A3A23125DDA5}" destId="{0695695E-EFAD-427E-9BA6-1E3C235C5766}" srcOrd="0" destOrd="0" presId="urn:microsoft.com/office/officeart/2005/8/layout/hProcess9"/>
    <dgm:cxn modelId="{16469EB5-ACF5-4EC7-8890-822CA9DC4BCA}" type="presParOf" srcId="{3CCF05AB-917E-45AD-9DBC-88510771E977}" destId="{F4C6B84E-97FE-4976-AEEE-96D975A59037}" srcOrd="0" destOrd="0" presId="urn:microsoft.com/office/officeart/2005/8/layout/hProcess9"/>
    <dgm:cxn modelId="{14D6A400-D65E-45C5-B1A9-C671490E8868}" type="presParOf" srcId="{3CCF05AB-917E-45AD-9DBC-88510771E977}" destId="{420504CB-77CB-4731-BF91-B03E90BA3182}" srcOrd="1" destOrd="0" presId="urn:microsoft.com/office/officeart/2005/8/layout/hProcess9"/>
    <dgm:cxn modelId="{3CA0856F-EA33-418F-89B2-E1B91E71E63D}" type="presParOf" srcId="{420504CB-77CB-4731-BF91-B03E90BA3182}" destId="{D5723DDB-A278-424C-B3E1-C7C3DDD01E82}" srcOrd="0" destOrd="0" presId="urn:microsoft.com/office/officeart/2005/8/layout/hProcess9"/>
    <dgm:cxn modelId="{5B149209-E8C1-4C22-9898-4F166DED9987}" type="presParOf" srcId="{420504CB-77CB-4731-BF91-B03E90BA3182}" destId="{C8A4F6A3-05CA-471D-A85B-6C28C19AE22A}" srcOrd="1" destOrd="0" presId="urn:microsoft.com/office/officeart/2005/8/layout/hProcess9"/>
    <dgm:cxn modelId="{7B1EDA18-759F-4516-A46F-E90219B11D15}" type="presParOf" srcId="{420504CB-77CB-4731-BF91-B03E90BA3182}" destId="{0695695E-EFAD-427E-9BA6-1E3C235C5766}" srcOrd="2" destOrd="0" presId="urn:microsoft.com/office/officeart/2005/8/layout/hProcess9"/>
    <dgm:cxn modelId="{204905FD-78F3-4A45-B7A6-8797AE3DC7A2}" type="presParOf" srcId="{420504CB-77CB-4731-BF91-B03E90BA3182}" destId="{F0604111-AE0B-499D-861C-9EEB15A2322E}" srcOrd="3" destOrd="0" presId="urn:microsoft.com/office/officeart/2005/8/layout/hProcess9"/>
    <dgm:cxn modelId="{143E9AB3-E4FC-4756-9D57-0E55B2457B65}" type="presParOf" srcId="{420504CB-77CB-4731-BF91-B03E90BA3182}" destId="{F4A02D6F-2CEF-460D-9EC0-5CE70D73572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F7BBC-73E0-49AF-9096-08FD06C732B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2ABEE-8F44-42A9-9385-B2CFB4F8C391}">
      <dgm:prSet phldrT="[Text]"/>
      <dgm:spPr/>
      <dgm:t>
        <a:bodyPr/>
        <a:lstStyle/>
        <a:p>
          <a:r>
            <a:rPr lang="hr-HR" dirty="0" smtClean="0"/>
            <a:t>Poslužitelji ključnih i potpornih sustava </a:t>
          </a:r>
          <a:endParaRPr lang="en-US" dirty="0"/>
        </a:p>
      </dgm:t>
    </dgm:pt>
    <dgm:pt modelId="{9CDF61A4-D384-470C-AEE0-F6B6BF7A45B6}" type="parTrans" cxnId="{01542EA7-96AF-465A-82B6-DAB47A024BFA}">
      <dgm:prSet/>
      <dgm:spPr/>
      <dgm:t>
        <a:bodyPr/>
        <a:lstStyle/>
        <a:p>
          <a:endParaRPr lang="en-US"/>
        </a:p>
      </dgm:t>
    </dgm:pt>
    <dgm:pt modelId="{80312D98-7C56-42AB-A396-0FE4F31259A2}" type="sibTrans" cxnId="{01542EA7-96AF-465A-82B6-DAB47A024BFA}">
      <dgm:prSet/>
      <dgm:spPr/>
      <dgm:t>
        <a:bodyPr/>
        <a:lstStyle/>
        <a:p>
          <a:endParaRPr lang="en-US"/>
        </a:p>
      </dgm:t>
    </dgm:pt>
    <dgm:pt modelId="{66C85A81-4041-47AE-AFD4-BA89E9F85985}">
      <dgm:prSet phldrT="[Text]"/>
      <dgm:spPr/>
      <dgm:t>
        <a:bodyPr/>
        <a:lstStyle/>
        <a:p>
          <a:r>
            <a:rPr lang="hr-HR" dirty="0" smtClean="0"/>
            <a:t>Aplikativna rješenja ključnih i potpornih sustava</a:t>
          </a:r>
          <a:endParaRPr lang="en-US" dirty="0"/>
        </a:p>
      </dgm:t>
    </dgm:pt>
    <dgm:pt modelId="{1DD3DD0B-2A1F-4756-88FD-DC4C3EB3EC66}" type="parTrans" cxnId="{27F2A039-5BE9-44CA-98EA-4B6D816D8EAA}">
      <dgm:prSet/>
      <dgm:spPr/>
      <dgm:t>
        <a:bodyPr/>
        <a:lstStyle/>
        <a:p>
          <a:endParaRPr lang="en-US"/>
        </a:p>
      </dgm:t>
    </dgm:pt>
    <dgm:pt modelId="{2C2D4D91-2E13-43F3-9080-6C9B52CBDB8F}" type="sibTrans" cxnId="{27F2A039-5BE9-44CA-98EA-4B6D816D8EAA}">
      <dgm:prSet/>
      <dgm:spPr/>
      <dgm:t>
        <a:bodyPr/>
        <a:lstStyle/>
        <a:p>
          <a:endParaRPr lang="en-US"/>
        </a:p>
      </dgm:t>
    </dgm:pt>
    <dgm:pt modelId="{00257C3B-DC83-4AD3-B586-CC6D5FD08ABA}">
      <dgm:prSet phldrT="[Text]"/>
      <dgm:spPr/>
      <dgm:t>
        <a:bodyPr/>
        <a:lstStyle/>
        <a:p>
          <a:r>
            <a:rPr lang="hr-HR" dirty="0" smtClean="0"/>
            <a:t>Komunikacijski sustavi</a:t>
          </a:r>
          <a:endParaRPr lang="en-US" dirty="0"/>
        </a:p>
      </dgm:t>
    </dgm:pt>
    <dgm:pt modelId="{57FC7275-4AD2-445E-BE53-4FFD47B9B42B}" type="parTrans" cxnId="{E561DC28-2D9A-45D5-9E09-DEEBBC0C36CB}">
      <dgm:prSet/>
      <dgm:spPr/>
      <dgm:t>
        <a:bodyPr/>
        <a:lstStyle/>
        <a:p>
          <a:endParaRPr lang="en-US"/>
        </a:p>
      </dgm:t>
    </dgm:pt>
    <dgm:pt modelId="{9E76B97E-F5CC-40F8-8BCD-8260A73B7820}" type="sibTrans" cxnId="{E561DC28-2D9A-45D5-9E09-DEEBBC0C36CB}">
      <dgm:prSet/>
      <dgm:spPr/>
      <dgm:t>
        <a:bodyPr/>
        <a:lstStyle/>
        <a:p>
          <a:endParaRPr lang="en-US"/>
        </a:p>
      </dgm:t>
    </dgm:pt>
    <dgm:pt modelId="{E35D95E9-E652-4EBC-9AD0-B35774A924AC}">
      <dgm:prSet phldrT="[Text]"/>
      <dgm:spPr/>
      <dgm:t>
        <a:bodyPr/>
        <a:lstStyle/>
        <a:p>
          <a:r>
            <a:rPr lang="hr-HR" dirty="0" smtClean="0"/>
            <a:t>Podaci i dokumentacija</a:t>
          </a:r>
          <a:endParaRPr lang="en-US" dirty="0"/>
        </a:p>
      </dgm:t>
    </dgm:pt>
    <dgm:pt modelId="{BCD8542D-5B5D-45DA-B7DD-8D21056CAC48}" type="parTrans" cxnId="{F7A93BE2-F89D-4613-82F4-47482A3A7B5D}">
      <dgm:prSet/>
      <dgm:spPr/>
      <dgm:t>
        <a:bodyPr/>
        <a:lstStyle/>
        <a:p>
          <a:endParaRPr lang="en-US"/>
        </a:p>
      </dgm:t>
    </dgm:pt>
    <dgm:pt modelId="{866DDC86-8F9A-4ACC-954D-F25DB0D4CCA5}" type="sibTrans" cxnId="{F7A93BE2-F89D-4613-82F4-47482A3A7B5D}">
      <dgm:prSet/>
      <dgm:spPr/>
      <dgm:t>
        <a:bodyPr/>
        <a:lstStyle/>
        <a:p>
          <a:endParaRPr lang="en-US"/>
        </a:p>
      </dgm:t>
    </dgm:pt>
    <dgm:pt modelId="{0398C0F3-365F-4D64-B4E1-0EF54B5167EE}">
      <dgm:prSet phldrT="[Text]"/>
      <dgm:spPr/>
      <dgm:t>
        <a:bodyPr/>
        <a:lstStyle/>
        <a:p>
          <a:r>
            <a:rPr lang="hr-HR" dirty="0" smtClean="0"/>
            <a:t>Osobe koje pristupaju ključnim sustavima</a:t>
          </a:r>
          <a:endParaRPr lang="en-US" dirty="0"/>
        </a:p>
      </dgm:t>
    </dgm:pt>
    <dgm:pt modelId="{253AFFCB-FBB6-4592-890C-C056B2662764}" type="parTrans" cxnId="{194D8C32-97FE-4A59-AA65-C49BD1E9DF8C}">
      <dgm:prSet/>
      <dgm:spPr/>
      <dgm:t>
        <a:bodyPr/>
        <a:lstStyle/>
        <a:p>
          <a:endParaRPr lang="en-US"/>
        </a:p>
      </dgm:t>
    </dgm:pt>
    <dgm:pt modelId="{A7482337-4F10-4E7F-89B6-087A4EF6FC6C}" type="sibTrans" cxnId="{194D8C32-97FE-4A59-AA65-C49BD1E9DF8C}">
      <dgm:prSet/>
      <dgm:spPr/>
      <dgm:t>
        <a:bodyPr/>
        <a:lstStyle/>
        <a:p>
          <a:endParaRPr lang="en-US"/>
        </a:p>
      </dgm:t>
    </dgm:pt>
    <dgm:pt modelId="{92D082E9-33A8-4533-96BB-45430D9CC5D3}">
      <dgm:prSet phldrT="[Text]"/>
      <dgm:spPr/>
      <dgm:t>
        <a:bodyPr/>
        <a:lstStyle/>
        <a:p>
          <a:r>
            <a:rPr lang="hr-HR" dirty="0" smtClean="0"/>
            <a:t>Poslovne aktivnosti ključnih sustava</a:t>
          </a:r>
          <a:endParaRPr lang="en-US" dirty="0"/>
        </a:p>
      </dgm:t>
    </dgm:pt>
    <dgm:pt modelId="{BA993FA9-66D5-4CBD-8674-9DE60626C4AA}" type="parTrans" cxnId="{F869CF9D-1581-4B6D-A5D3-777E84AA8028}">
      <dgm:prSet/>
      <dgm:spPr/>
      <dgm:t>
        <a:bodyPr/>
        <a:lstStyle/>
        <a:p>
          <a:endParaRPr lang="en-US"/>
        </a:p>
      </dgm:t>
    </dgm:pt>
    <dgm:pt modelId="{33E31FE7-307A-4642-8927-D5CD28A34A3E}" type="sibTrans" cxnId="{F869CF9D-1581-4B6D-A5D3-777E84AA8028}">
      <dgm:prSet/>
      <dgm:spPr/>
      <dgm:t>
        <a:bodyPr/>
        <a:lstStyle/>
        <a:p>
          <a:endParaRPr lang="en-US"/>
        </a:p>
      </dgm:t>
    </dgm:pt>
    <dgm:pt modelId="{8027420E-A86A-4279-A6E9-A36E4E22D766}">
      <dgm:prSet phldrT="[Text]"/>
      <dgm:spPr/>
      <dgm:t>
        <a:bodyPr/>
        <a:lstStyle/>
        <a:p>
          <a:r>
            <a:rPr lang="hr-HR" dirty="0" smtClean="0"/>
            <a:t>Eksternalizacija usluga s utjecajem na ključne sustave</a:t>
          </a:r>
          <a:endParaRPr lang="en-US" dirty="0"/>
        </a:p>
      </dgm:t>
    </dgm:pt>
    <dgm:pt modelId="{E19696FF-2515-4280-8ABB-29124CDB6786}" type="parTrans" cxnId="{35142739-3F6A-4B70-BFB1-1F1DCF9C8C64}">
      <dgm:prSet/>
      <dgm:spPr/>
      <dgm:t>
        <a:bodyPr/>
        <a:lstStyle/>
        <a:p>
          <a:endParaRPr lang="en-US"/>
        </a:p>
      </dgm:t>
    </dgm:pt>
    <dgm:pt modelId="{856BF6CD-72FB-4719-B662-AE23F3924C7F}" type="sibTrans" cxnId="{35142739-3F6A-4B70-BFB1-1F1DCF9C8C64}">
      <dgm:prSet/>
      <dgm:spPr/>
      <dgm:t>
        <a:bodyPr/>
        <a:lstStyle/>
        <a:p>
          <a:endParaRPr lang="en-US"/>
        </a:p>
      </dgm:t>
    </dgm:pt>
    <dgm:pt modelId="{9871E7A7-E535-4083-A2E0-A888C91D9CFD}">
      <dgm:prSet phldrT="[Text]"/>
      <dgm:spPr/>
      <dgm:t>
        <a:bodyPr/>
        <a:lstStyle/>
        <a:p>
          <a:r>
            <a:rPr lang="hr-HR" dirty="0" smtClean="0"/>
            <a:t>Usklađenost s NIS regulativom</a:t>
          </a:r>
          <a:endParaRPr lang="en-US" dirty="0"/>
        </a:p>
      </dgm:t>
    </dgm:pt>
    <dgm:pt modelId="{17A441FB-3A96-47FD-87E7-D04142275A2E}" type="parTrans" cxnId="{FD9F1828-47FF-4D33-97D9-54E7A4B3327A}">
      <dgm:prSet/>
      <dgm:spPr/>
      <dgm:t>
        <a:bodyPr/>
        <a:lstStyle/>
        <a:p>
          <a:endParaRPr lang="en-US"/>
        </a:p>
      </dgm:t>
    </dgm:pt>
    <dgm:pt modelId="{47148EE1-19AE-4069-8842-D02CEF162391}" type="sibTrans" cxnId="{FD9F1828-47FF-4D33-97D9-54E7A4B3327A}">
      <dgm:prSet/>
      <dgm:spPr/>
      <dgm:t>
        <a:bodyPr/>
        <a:lstStyle/>
        <a:p>
          <a:endParaRPr lang="en-US"/>
        </a:p>
      </dgm:t>
    </dgm:pt>
    <dgm:pt modelId="{0DF83BC4-5334-438B-88C7-28DD2B0F1A2B}">
      <dgm:prSet phldrT="[Text]"/>
      <dgm:spPr/>
      <dgm:t>
        <a:bodyPr/>
        <a:lstStyle/>
        <a:p>
          <a:r>
            <a:rPr lang="hr-HR" dirty="0" smtClean="0"/>
            <a:t>Lokacije s opremom i pomoćni sustavi</a:t>
          </a:r>
          <a:endParaRPr lang="en-US" dirty="0"/>
        </a:p>
      </dgm:t>
    </dgm:pt>
    <dgm:pt modelId="{DDCFC3CD-D9EA-4ABE-BE49-07A58E36B592}" type="parTrans" cxnId="{212F1525-45EA-41AE-8BAE-1C66F8BB1D35}">
      <dgm:prSet/>
      <dgm:spPr/>
      <dgm:t>
        <a:bodyPr/>
        <a:lstStyle/>
        <a:p>
          <a:endParaRPr lang="en-US"/>
        </a:p>
      </dgm:t>
    </dgm:pt>
    <dgm:pt modelId="{863524FE-7186-439A-9BD6-6181CCEA8B20}" type="sibTrans" cxnId="{212F1525-45EA-41AE-8BAE-1C66F8BB1D35}">
      <dgm:prSet/>
      <dgm:spPr/>
      <dgm:t>
        <a:bodyPr/>
        <a:lstStyle/>
        <a:p>
          <a:endParaRPr lang="en-US"/>
        </a:p>
      </dgm:t>
    </dgm:pt>
    <dgm:pt modelId="{E7A2A3A6-DBA0-4377-A886-4E2B5332894B}" type="pres">
      <dgm:prSet presAssocID="{FE4F7BBC-73E0-49AF-9096-08FD06C732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7B1194D-415D-4694-94D6-8684929D9134}" type="pres">
      <dgm:prSet presAssocID="{C382ABEE-8F44-42A9-9385-B2CFB4F8C39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97E35-A42B-4979-9AC0-0C7CB4B714BE}" type="pres">
      <dgm:prSet presAssocID="{80312D98-7C56-42AB-A396-0FE4F31259A2}" presName="sibTrans" presStyleCnt="0"/>
      <dgm:spPr/>
    </dgm:pt>
    <dgm:pt modelId="{9AA70F11-6B8F-4A72-ABEB-83D309DBE263}" type="pres">
      <dgm:prSet presAssocID="{66C85A81-4041-47AE-AFD4-BA89E9F8598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C858D2-FAC4-4BB7-ACAA-5C9FEAEB8E77}" type="pres">
      <dgm:prSet presAssocID="{2C2D4D91-2E13-43F3-9080-6C9B52CBDB8F}" presName="sibTrans" presStyleCnt="0"/>
      <dgm:spPr/>
    </dgm:pt>
    <dgm:pt modelId="{FF8B97FB-D13B-4488-8B77-B91D60B47B92}" type="pres">
      <dgm:prSet presAssocID="{00257C3B-DC83-4AD3-B586-CC6D5FD08AB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BE384-E004-42D2-8DB8-FEBE3757C7FE}" type="pres">
      <dgm:prSet presAssocID="{9E76B97E-F5CC-40F8-8BCD-8260A73B7820}" presName="sibTrans" presStyleCnt="0"/>
      <dgm:spPr/>
    </dgm:pt>
    <dgm:pt modelId="{DEFFF86D-26ED-4353-812D-1E637966D88C}" type="pres">
      <dgm:prSet presAssocID="{E35D95E9-E652-4EBC-9AD0-B35774A924A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8C7EE-9DDA-46AE-BD01-2E2F2CE4991C}" type="pres">
      <dgm:prSet presAssocID="{866DDC86-8F9A-4ACC-954D-F25DB0D4CCA5}" presName="sibTrans" presStyleCnt="0"/>
      <dgm:spPr/>
    </dgm:pt>
    <dgm:pt modelId="{0B5145F8-D270-404C-BF28-036CED7B36AD}" type="pres">
      <dgm:prSet presAssocID="{0398C0F3-365F-4D64-B4E1-0EF54B5167E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CFE8BE-D826-4C2A-BF1F-9CD6744FF540}" type="pres">
      <dgm:prSet presAssocID="{A7482337-4F10-4E7F-89B6-087A4EF6FC6C}" presName="sibTrans" presStyleCnt="0"/>
      <dgm:spPr/>
    </dgm:pt>
    <dgm:pt modelId="{AE849561-4338-49BC-9DAF-73DC4EBEC2B9}" type="pres">
      <dgm:prSet presAssocID="{92D082E9-33A8-4533-96BB-45430D9CC5D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1FD96A-9110-4F1D-A5DF-B573FB790303}" type="pres">
      <dgm:prSet presAssocID="{33E31FE7-307A-4642-8927-D5CD28A34A3E}" presName="sibTrans" presStyleCnt="0"/>
      <dgm:spPr/>
    </dgm:pt>
    <dgm:pt modelId="{3BD9697D-D170-4A53-944D-FDF3EEE5E638}" type="pres">
      <dgm:prSet presAssocID="{8027420E-A86A-4279-A6E9-A36E4E22D76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5801A-51C8-4575-806C-B09FDB614CE3}" type="pres">
      <dgm:prSet presAssocID="{856BF6CD-72FB-4719-B662-AE23F3924C7F}" presName="sibTrans" presStyleCnt="0"/>
      <dgm:spPr/>
    </dgm:pt>
    <dgm:pt modelId="{DE60F6D0-AC6C-4747-AF39-1799D11E2E12}" type="pres">
      <dgm:prSet presAssocID="{9871E7A7-E535-4083-A2E0-A888C91D9CF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DD8419-130C-438B-9583-907ADA314B8C}" type="pres">
      <dgm:prSet presAssocID="{47148EE1-19AE-4069-8842-D02CEF162391}" presName="sibTrans" presStyleCnt="0"/>
      <dgm:spPr/>
    </dgm:pt>
    <dgm:pt modelId="{8A294184-10D4-4321-99B0-35E0B9889FD4}" type="pres">
      <dgm:prSet presAssocID="{0DF83BC4-5334-438B-88C7-28DD2B0F1A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680D5-A030-4535-BB9C-C5A262A9BBBE}" type="presOf" srcId="{9871E7A7-E535-4083-A2E0-A888C91D9CFD}" destId="{DE60F6D0-AC6C-4747-AF39-1799D11E2E12}" srcOrd="0" destOrd="0" presId="urn:microsoft.com/office/officeart/2005/8/layout/default"/>
    <dgm:cxn modelId="{37FD11EF-3065-4C4D-AE65-4E83DF443A05}" type="presOf" srcId="{92D082E9-33A8-4533-96BB-45430D9CC5D3}" destId="{AE849561-4338-49BC-9DAF-73DC4EBEC2B9}" srcOrd="0" destOrd="0" presId="urn:microsoft.com/office/officeart/2005/8/layout/default"/>
    <dgm:cxn modelId="{E561DC28-2D9A-45D5-9E09-DEEBBC0C36CB}" srcId="{FE4F7BBC-73E0-49AF-9096-08FD06C732BB}" destId="{00257C3B-DC83-4AD3-B586-CC6D5FD08ABA}" srcOrd="2" destOrd="0" parTransId="{57FC7275-4AD2-445E-BE53-4FFD47B9B42B}" sibTransId="{9E76B97E-F5CC-40F8-8BCD-8260A73B7820}"/>
    <dgm:cxn modelId="{212F1525-45EA-41AE-8BAE-1C66F8BB1D35}" srcId="{FE4F7BBC-73E0-49AF-9096-08FD06C732BB}" destId="{0DF83BC4-5334-438B-88C7-28DD2B0F1A2B}" srcOrd="8" destOrd="0" parTransId="{DDCFC3CD-D9EA-4ABE-BE49-07A58E36B592}" sibTransId="{863524FE-7186-439A-9BD6-6181CCEA8B20}"/>
    <dgm:cxn modelId="{27F2A039-5BE9-44CA-98EA-4B6D816D8EAA}" srcId="{FE4F7BBC-73E0-49AF-9096-08FD06C732BB}" destId="{66C85A81-4041-47AE-AFD4-BA89E9F85985}" srcOrd="1" destOrd="0" parTransId="{1DD3DD0B-2A1F-4756-88FD-DC4C3EB3EC66}" sibTransId="{2C2D4D91-2E13-43F3-9080-6C9B52CBDB8F}"/>
    <dgm:cxn modelId="{81BD635D-C321-4CE5-9425-8531516F2B05}" type="presOf" srcId="{FE4F7BBC-73E0-49AF-9096-08FD06C732BB}" destId="{E7A2A3A6-DBA0-4377-A886-4E2B5332894B}" srcOrd="0" destOrd="0" presId="urn:microsoft.com/office/officeart/2005/8/layout/default"/>
    <dgm:cxn modelId="{194D8C32-97FE-4A59-AA65-C49BD1E9DF8C}" srcId="{FE4F7BBC-73E0-49AF-9096-08FD06C732BB}" destId="{0398C0F3-365F-4D64-B4E1-0EF54B5167EE}" srcOrd="4" destOrd="0" parTransId="{253AFFCB-FBB6-4592-890C-C056B2662764}" sibTransId="{A7482337-4F10-4E7F-89B6-087A4EF6FC6C}"/>
    <dgm:cxn modelId="{F7A93BE2-F89D-4613-82F4-47482A3A7B5D}" srcId="{FE4F7BBC-73E0-49AF-9096-08FD06C732BB}" destId="{E35D95E9-E652-4EBC-9AD0-B35774A924AC}" srcOrd="3" destOrd="0" parTransId="{BCD8542D-5B5D-45DA-B7DD-8D21056CAC48}" sibTransId="{866DDC86-8F9A-4ACC-954D-F25DB0D4CCA5}"/>
    <dgm:cxn modelId="{01542EA7-96AF-465A-82B6-DAB47A024BFA}" srcId="{FE4F7BBC-73E0-49AF-9096-08FD06C732BB}" destId="{C382ABEE-8F44-42A9-9385-B2CFB4F8C391}" srcOrd="0" destOrd="0" parTransId="{9CDF61A4-D384-470C-AEE0-F6B6BF7A45B6}" sibTransId="{80312D98-7C56-42AB-A396-0FE4F31259A2}"/>
    <dgm:cxn modelId="{D35DBBF6-AA42-45D7-8E61-951E625FE53A}" type="presOf" srcId="{0398C0F3-365F-4D64-B4E1-0EF54B5167EE}" destId="{0B5145F8-D270-404C-BF28-036CED7B36AD}" srcOrd="0" destOrd="0" presId="urn:microsoft.com/office/officeart/2005/8/layout/default"/>
    <dgm:cxn modelId="{35142739-3F6A-4B70-BFB1-1F1DCF9C8C64}" srcId="{FE4F7BBC-73E0-49AF-9096-08FD06C732BB}" destId="{8027420E-A86A-4279-A6E9-A36E4E22D766}" srcOrd="6" destOrd="0" parTransId="{E19696FF-2515-4280-8ABB-29124CDB6786}" sibTransId="{856BF6CD-72FB-4719-B662-AE23F3924C7F}"/>
    <dgm:cxn modelId="{FD9F1828-47FF-4D33-97D9-54E7A4B3327A}" srcId="{FE4F7BBC-73E0-49AF-9096-08FD06C732BB}" destId="{9871E7A7-E535-4083-A2E0-A888C91D9CFD}" srcOrd="7" destOrd="0" parTransId="{17A441FB-3A96-47FD-87E7-D04142275A2E}" sibTransId="{47148EE1-19AE-4069-8842-D02CEF162391}"/>
    <dgm:cxn modelId="{69A590C1-E59C-4ED3-8B45-09CA565AB819}" type="presOf" srcId="{00257C3B-DC83-4AD3-B586-CC6D5FD08ABA}" destId="{FF8B97FB-D13B-4488-8B77-B91D60B47B92}" srcOrd="0" destOrd="0" presId="urn:microsoft.com/office/officeart/2005/8/layout/default"/>
    <dgm:cxn modelId="{F869CF9D-1581-4B6D-A5D3-777E84AA8028}" srcId="{FE4F7BBC-73E0-49AF-9096-08FD06C732BB}" destId="{92D082E9-33A8-4533-96BB-45430D9CC5D3}" srcOrd="5" destOrd="0" parTransId="{BA993FA9-66D5-4CBD-8674-9DE60626C4AA}" sibTransId="{33E31FE7-307A-4642-8927-D5CD28A34A3E}"/>
    <dgm:cxn modelId="{2D4A3EB0-B782-4C62-8AFA-C2BE33034F82}" type="presOf" srcId="{66C85A81-4041-47AE-AFD4-BA89E9F85985}" destId="{9AA70F11-6B8F-4A72-ABEB-83D309DBE263}" srcOrd="0" destOrd="0" presId="urn:microsoft.com/office/officeart/2005/8/layout/default"/>
    <dgm:cxn modelId="{B95A8936-23F3-4EB3-B0A0-FBD4BC7407DE}" type="presOf" srcId="{0DF83BC4-5334-438B-88C7-28DD2B0F1A2B}" destId="{8A294184-10D4-4321-99B0-35E0B9889FD4}" srcOrd="0" destOrd="0" presId="urn:microsoft.com/office/officeart/2005/8/layout/default"/>
    <dgm:cxn modelId="{C9FB89BB-337A-4AE5-B9C8-B40CE28CEB29}" type="presOf" srcId="{C382ABEE-8F44-42A9-9385-B2CFB4F8C391}" destId="{67B1194D-415D-4694-94D6-8684929D9134}" srcOrd="0" destOrd="0" presId="urn:microsoft.com/office/officeart/2005/8/layout/default"/>
    <dgm:cxn modelId="{76E58C86-3211-485C-BA52-D3B1AE5451D2}" type="presOf" srcId="{E35D95E9-E652-4EBC-9AD0-B35774A924AC}" destId="{DEFFF86D-26ED-4353-812D-1E637966D88C}" srcOrd="0" destOrd="0" presId="urn:microsoft.com/office/officeart/2005/8/layout/default"/>
    <dgm:cxn modelId="{A655EC7E-54CA-4254-9F00-35DCE92569CA}" type="presOf" srcId="{8027420E-A86A-4279-A6E9-A36E4E22D766}" destId="{3BD9697D-D170-4A53-944D-FDF3EEE5E638}" srcOrd="0" destOrd="0" presId="urn:microsoft.com/office/officeart/2005/8/layout/default"/>
    <dgm:cxn modelId="{D8A8463C-5711-429B-97B7-34DC67A6A5E7}" type="presParOf" srcId="{E7A2A3A6-DBA0-4377-A886-4E2B5332894B}" destId="{67B1194D-415D-4694-94D6-8684929D9134}" srcOrd="0" destOrd="0" presId="urn:microsoft.com/office/officeart/2005/8/layout/default"/>
    <dgm:cxn modelId="{46338D42-5B1B-4C64-8951-0C93DFF1B293}" type="presParOf" srcId="{E7A2A3A6-DBA0-4377-A886-4E2B5332894B}" destId="{52397E35-A42B-4979-9AC0-0C7CB4B714BE}" srcOrd="1" destOrd="0" presId="urn:microsoft.com/office/officeart/2005/8/layout/default"/>
    <dgm:cxn modelId="{D869DC72-8AB1-4CDF-B6DC-EF2C5662725A}" type="presParOf" srcId="{E7A2A3A6-DBA0-4377-A886-4E2B5332894B}" destId="{9AA70F11-6B8F-4A72-ABEB-83D309DBE263}" srcOrd="2" destOrd="0" presId="urn:microsoft.com/office/officeart/2005/8/layout/default"/>
    <dgm:cxn modelId="{54E8A2C8-DC1E-4170-932F-5228B075422A}" type="presParOf" srcId="{E7A2A3A6-DBA0-4377-A886-4E2B5332894B}" destId="{30C858D2-FAC4-4BB7-ACAA-5C9FEAEB8E77}" srcOrd="3" destOrd="0" presId="urn:microsoft.com/office/officeart/2005/8/layout/default"/>
    <dgm:cxn modelId="{D3CA542A-0C59-4FD9-9692-444234726C8D}" type="presParOf" srcId="{E7A2A3A6-DBA0-4377-A886-4E2B5332894B}" destId="{FF8B97FB-D13B-4488-8B77-B91D60B47B92}" srcOrd="4" destOrd="0" presId="urn:microsoft.com/office/officeart/2005/8/layout/default"/>
    <dgm:cxn modelId="{8258BEAB-1198-41E5-B362-1A70666B5F17}" type="presParOf" srcId="{E7A2A3A6-DBA0-4377-A886-4E2B5332894B}" destId="{8BEBE384-E004-42D2-8DB8-FEBE3757C7FE}" srcOrd="5" destOrd="0" presId="urn:microsoft.com/office/officeart/2005/8/layout/default"/>
    <dgm:cxn modelId="{B16270F1-BC65-451C-A8EE-F4266957A322}" type="presParOf" srcId="{E7A2A3A6-DBA0-4377-A886-4E2B5332894B}" destId="{DEFFF86D-26ED-4353-812D-1E637966D88C}" srcOrd="6" destOrd="0" presId="urn:microsoft.com/office/officeart/2005/8/layout/default"/>
    <dgm:cxn modelId="{7080A7EE-D936-444E-8531-76B8F0583FE6}" type="presParOf" srcId="{E7A2A3A6-DBA0-4377-A886-4E2B5332894B}" destId="{B338C7EE-9DDA-46AE-BD01-2E2F2CE4991C}" srcOrd="7" destOrd="0" presId="urn:microsoft.com/office/officeart/2005/8/layout/default"/>
    <dgm:cxn modelId="{A89F3FEC-7565-4D51-A1C6-810C5AD5B876}" type="presParOf" srcId="{E7A2A3A6-DBA0-4377-A886-4E2B5332894B}" destId="{0B5145F8-D270-404C-BF28-036CED7B36AD}" srcOrd="8" destOrd="0" presId="urn:microsoft.com/office/officeart/2005/8/layout/default"/>
    <dgm:cxn modelId="{86EFD13F-52A8-4231-ACD7-2E75555091B5}" type="presParOf" srcId="{E7A2A3A6-DBA0-4377-A886-4E2B5332894B}" destId="{FCCFE8BE-D826-4C2A-BF1F-9CD6744FF540}" srcOrd="9" destOrd="0" presId="urn:microsoft.com/office/officeart/2005/8/layout/default"/>
    <dgm:cxn modelId="{A40323A1-34C8-4771-B29D-F129A92A6440}" type="presParOf" srcId="{E7A2A3A6-DBA0-4377-A886-4E2B5332894B}" destId="{AE849561-4338-49BC-9DAF-73DC4EBEC2B9}" srcOrd="10" destOrd="0" presId="urn:microsoft.com/office/officeart/2005/8/layout/default"/>
    <dgm:cxn modelId="{8A545531-E533-40D4-AF1C-09FA62F31971}" type="presParOf" srcId="{E7A2A3A6-DBA0-4377-A886-4E2B5332894B}" destId="{511FD96A-9110-4F1D-A5DF-B573FB790303}" srcOrd="11" destOrd="0" presId="urn:microsoft.com/office/officeart/2005/8/layout/default"/>
    <dgm:cxn modelId="{3E917A8A-C1AE-448B-8948-23DAD2318F55}" type="presParOf" srcId="{E7A2A3A6-DBA0-4377-A886-4E2B5332894B}" destId="{3BD9697D-D170-4A53-944D-FDF3EEE5E638}" srcOrd="12" destOrd="0" presId="urn:microsoft.com/office/officeart/2005/8/layout/default"/>
    <dgm:cxn modelId="{DB19D16E-D058-442A-87DB-1380EDE143A7}" type="presParOf" srcId="{E7A2A3A6-DBA0-4377-A886-4E2B5332894B}" destId="{2C15801A-51C8-4575-806C-B09FDB614CE3}" srcOrd="13" destOrd="0" presId="urn:microsoft.com/office/officeart/2005/8/layout/default"/>
    <dgm:cxn modelId="{4EA3156D-5AB4-45D3-B6BE-3882D42F098F}" type="presParOf" srcId="{E7A2A3A6-DBA0-4377-A886-4E2B5332894B}" destId="{DE60F6D0-AC6C-4747-AF39-1799D11E2E12}" srcOrd="14" destOrd="0" presId="urn:microsoft.com/office/officeart/2005/8/layout/default"/>
    <dgm:cxn modelId="{A8B98DBF-E0C2-4963-9A2E-A90FA10C1A8A}" type="presParOf" srcId="{E7A2A3A6-DBA0-4377-A886-4E2B5332894B}" destId="{66DD8419-130C-438B-9583-907ADA314B8C}" srcOrd="15" destOrd="0" presId="urn:microsoft.com/office/officeart/2005/8/layout/default"/>
    <dgm:cxn modelId="{13DED94B-1D4A-44DF-A5DE-34B52C793008}" type="presParOf" srcId="{E7A2A3A6-DBA0-4377-A886-4E2B5332894B}" destId="{8A294184-10D4-4321-99B0-35E0B9889FD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39FA7D-5D6E-4270-9667-38176C2857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47499-0940-43AE-9006-20088857142F}" type="asst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 dirty="0" smtClean="0"/>
            <a:t>Procjena</a:t>
          </a:r>
          <a:r>
            <a:rPr lang="hr-HR" sz="2000" dirty="0" smtClean="0"/>
            <a:t> </a:t>
          </a:r>
          <a:r>
            <a:rPr lang="hr-HR" sz="2400" dirty="0" smtClean="0"/>
            <a:t>rizika</a:t>
          </a:r>
          <a:endParaRPr lang="en-US" sz="2400" dirty="0"/>
        </a:p>
      </dgm:t>
    </dgm:pt>
    <dgm:pt modelId="{4DF75519-D6FB-46F0-98D3-B924BF33363B}" type="parTrans" cxnId="{7B43F281-07EA-4793-88D6-EFDB946119A8}">
      <dgm:prSet/>
      <dgm:spPr/>
      <dgm:t>
        <a:bodyPr/>
        <a:lstStyle/>
        <a:p>
          <a:endParaRPr lang="en-US"/>
        </a:p>
      </dgm:t>
    </dgm:pt>
    <dgm:pt modelId="{9CACC8AA-7E10-41FE-AF72-EB9A5BFED17C}" type="sibTrans" cxnId="{7B43F281-07EA-4793-88D6-EFDB946119A8}">
      <dgm:prSet/>
      <dgm:spPr/>
      <dgm:t>
        <a:bodyPr/>
        <a:lstStyle/>
        <a:p>
          <a:endParaRPr lang="en-US"/>
        </a:p>
      </dgm:t>
    </dgm:pt>
    <dgm:pt modelId="{4849EFA5-24A5-44FC-969D-5555874A01F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200" dirty="0" smtClean="0"/>
            <a:t>Analiza rizika</a:t>
          </a:r>
          <a:endParaRPr lang="en-US" sz="2200" dirty="0"/>
        </a:p>
      </dgm:t>
    </dgm:pt>
    <dgm:pt modelId="{A1A5C791-2325-484A-B727-E874A8BD0688}" type="parTrans" cxnId="{E1492074-9D15-4986-B24D-5C7316D24104}">
      <dgm:prSet/>
      <dgm:spPr/>
      <dgm:t>
        <a:bodyPr/>
        <a:lstStyle/>
        <a:p>
          <a:endParaRPr lang="en-US"/>
        </a:p>
      </dgm:t>
    </dgm:pt>
    <dgm:pt modelId="{EEA31B30-0870-4BBB-A421-1B2D58D9AADA}" type="sibTrans" cxnId="{E1492074-9D15-4986-B24D-5C7316D24104}">
      <dgm:prSet/>
      <dgm:spPr/>
      <dgm:t>
        <a:bodyPr/>
        <a:lstStyle/>
        <a:p>
          <a:endParaRPr lang="en-US"/>
        </a:p>
      </dgm:t>
    </dgm:pt>
    <dgm:pt modelId="{824AFD82-10C2-44CC-81FD-E763E3AA07B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200" dirty="0" smtClean="0"/>
            <a:t>Vrednovanje rizika</a:t>
          </a:r>
          <a:endParaRPr lang="en-US" sz="2200" dirty="0"/>
        </a:p>
      </dgm:t>
    </dgm:pt>
    <dgm:pt modelId="{E317291D-B0A0-4735-A7E0-0C6001A9B543}" type="parTrans" cxnId="{0CC28A19-C362-4833-AE3D-CB8498F9D983}">
      <dgm:prSet/>
      <dgm:spPr/>
      <dgm:t>
        <a:bodyPr/>
        <a:lstStyle/>
        <a:p>
          <a:endParaRPr lang="en-US"/>
        </a:p>
      </dgm:t>
    </dgm:pt>
    <dgm:pt modelId="{CD528CD5-FD12-485B-B58A-4DE6EEC7A861}" type="sibTrans" cxnId="{0CC28A19-C362-4833-AE3D-CB8498F9D983}">
      <dgm:prSet/>
      <dgm:spPr/>
      <dgm:t>
        <a:bodyPr/>
        <a:lstStyle/>
        <a:p>
          <a:endParaRPr lang="en-US"/>
        </a:p>
      </dgm:t>
    </dgm:pt>
    <dgm:pt modelId="{4703D403-1977-4FA7-AC7C-32D7682D7415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Određivanje pripadajućih ranjivosti</a:t>
          </a:r>
          <a:endParaRPr lang="en-US" sz="1400" dirty="0"/>
        </a:p>
      </dgm:t>
    </dgm:pt>
    <dgm:pt modelId="{57B97AD1-223C-4F24-8928-4C52139053E0}" type="parTrans" cxnId="{07B47267-CCA5-4350-9D9A-E8A1729AA582}">
      <dgm:prSet/>
      <dgm:spPr/>
      <dgm:t>
        <a:bodyPr/>
        <a:lstStyle/>
        <a:p>
          <a:endParaRPr lang="en-US"/>
        </a:p>
      </dgm:t>
    </dgm:pt>
    <dgm:pt modelId="{FABB5309-2311-4AC0-82EF-3EC986679FDF}" type="sibTrans" cxnId="{07B47267-CCA5-4350-9D9A-E8A1729AA582}">
      <dgm:prSet/>
      <dgm:spPr/>
      <dgm:t>
        <a:bodyPr/>
        <a:lstStyle/>
        <a:p>
          <a:endParaRPr lang="en-US"/>
        </a:p>
      </dgm:t>
    </dgm:pt>
    <dgm:pt modelId="{294E8EA8-5E12-4447-8C75-FE8F8BAF0FD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Analiza utjecaja ostvarivanja prijetnji</a:t>
          </a:r>
          <a:endParaRPr lang="en-US" sz="1400" dirty="0"/>
        </a:p>
      </dgm:t>
    </dgm:pt>
    <dgm:pt modelId="{08C299E4-0387-4CC2-B326-EB7A365983F0}" type="parTrans" cxnId="{55BF4A5B-FB9D-42DB-8529-0A7D2860DB6A}">
      <dgm:prSet/>
      <dgm:spPr/>
      <dgm:t>
        <a:bodyPr/>
        <a:lstStyle/>
        <a:p>
          <a:endParaRPr lang="en-US"/>
        </a:p>
      </dgm:t>
    </dgm:pt>
    <dgm:pt modelId="{339AA9AD-ABFA-4F56-A28D-98CDBB7C5FBD}" type="sibTrans" cxnId="{55BF4A5B-FB9D-42DB-8529-0A7D2860DB6A}">
      <dgm:prSet/>
      <dgm:spPr/>
      <dgm:t>
        <a:bodyPr/>
        <a:lstStyle/>
        <a:p>
          <a:endParaRPr lang="en-US"/>
        </a:p>
      </dgm:t>
    </dgm:pt>
    <dgm:pt modelId="{D73C6DCA-EF0B-4192-9305-70D0AE9F2FD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Određivanje prijetnji</a:t>
          </a:r>
          <a:endParaRPr lang="en-US" sz="1400" dirty="0"/>
        </a:p>
      </dgm:t>
    </dgm:pt>
    <dgm:pt modelId="{32847DAC-1ABF-4AD0-9307-D6B7E41377DE}" type="parTrans" cxnId="{D615191D-372C-4C01-83E5-1C90A17F1E6B}">
      <dgm:prSet/>
      <dgm:spPr/>
      <dgm:t>
        <a:bodyPr/>
        <a:lstStyle/>
        <a:p>
          <a:endParaRPr lang="en-US"/>
        </a:p>
      </dgm:t>
    </dgm:pt>
    <dgm:pt modelId="{875C18D5-6FE0-4D34-AF70-52C3C9935174}" type="sibTrans" cxnId="{D615191D-372C-4C01-83E5-1C90A17F1E6B}">
      <dgm:prSet/>
      <dgm:spPr/>
      <dgm:t>
        <a:bodyPr/>
        <a:lstStyle/>
        <a:p>
          <a:endParaRPr lang="en-US"/>
        </a:p>
      </dgm:t>
    </dgm:pt>
    <dgm:pt modelId="{5B58AF3D-A36F-4E1E-B8FA-3ACB95B490F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Procjena vjerojatnosti ostvarenja  tih prijetnji</a:t>
          </a:r>
          <a:endParaRPr lang="en-US" sz="1400" dirty="0"/>
        </a:p>
      </dgm:t>
    </dgm:pt>
    <dgm:pt modelId="{FB974BE3-33C8-4876-872C-3FB476F524B3}" type="parTrans" cxnId="{8E6B21F2-9254-4A9E-BB1B-E96B6FB6177B}">
      <dgm:prSet/>
      <dgm:spPr/>
      <dgm:t>
        <a:bodyPr/>
        <a:lstStyle/>
        <a:p>
          <a:endParaRPr lang="en-US"/>
        </a:p>
      </dgm:t>
    </dgm:pt>
    <dgm:pt modelId="{9334561A-9032-4E1A-85B2-A4F33451EBD0}" type="sibTrans" cxnId="{8E6B21F2-9254-4A9E-BB1B-E96B6FB6177B}">
      <dgm:prSet/>
      <dgm:spPr/>
      <dgm:t>
        <a:bodyPr/>
        <a:lstStyle/>
        <a:p>
          <a:endParaRPr lang="en-US"/>
        </a:p>
      </dgm:t>
    </dgm:pt>
    <dgm:pt modelId="{8D853832-C378-4ED3-BD61-C020EC45AB3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b="1" i="1" dirty="0" smtClean="0">
              <a:solidFill>
                <a:srgbClr val="FFFF00"/>
              </a:solidFill>
            </a:rPr>
            <a:t>Razina rizika = Vjerojatnost pojave neželjenog događaja  +  Utjecaj neželjenog događaja </a:t>
          </a:r>
          <a:endParaRPr lang="hr-HR" sz="1400" b="1" i="1" dirty="0">
            <a:solidFill>
              <a:srgbClr val="FFFF00"/>
            </a:solidFill>
          </a:endParaRPr>
        </a:p>
      </dgm:t>
    </dgm:pt>
    <dgm:pt modelId="{538BA018-C226-4F7D-A075-E0A3C09C79F0}" type="parTrans" cxnId="{F8820188-C2D0-48E0-AFDE-D3600B842183}">
      <dgm:prSet/>
      <dgm:spPr/>
      <dgm:t>
        <a:bodyPr/>
        <a:lstStyle/>
        <a:p>
          <a:endParaRPr lang="en-US"/>
        </a:p>
      </dgm:t>
    </dgm:pt>
    <dgm:pt modelId="{F9156019-610E-4468-8109-E5DC8883E06D}" type="sibTrans" cxnId="{F8820188-C2D0-48E0-AFDE-D3600B842183}">
      <dgm:prSet/>
      <dgm:spPr/>
      <dgm:t>
        <a:bodyPr/>
        <a:lstStyle/>
        <a:p>
          <a:endParaRPr lang="en-US"/>
        </a:p>
      </dgm:t>
    </dgm:pt>
    <dgm:pt modelId="{9C05CBF3-FA21-40E3-BE8C-626B6331BBE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Raspoloživost</a:t>
          </a:r>
          <a:endParaRPr lang="en-US" sz="1400" dirty="0"/>
        </a:p>
      </dgm:t>
    </dgm:pt>
    <dgm:pt modelId="{49F55234-57D2-4899-9F9A-2A8E7C974D2B}" type="parTrans" cxnId="{6F189127-88F0-4D1A-B1AE-2AE586345B97}">
      <dgm:prSet/>
      <dgm:spPr/>
      <dgm:t>
        <a:bodyPr/>
        <a:lstStyle/>
        <a:p>
          <a:endParaRPr lang="hr-HR"/>
        </a:p>
      </dgm:t>
    </dgm:pt>
    <dgm:pt modelId="{0A494B99-CFCA-4FD2-AFD9-2579B6958000}" type="sibTrans" cxnId="{6F189127-88F0-4D1A-B1AE-2AE586345B97}">
      <dgm:prSet/>
      <dgm:spPr/>
      <dgm:t>
        <a:bodyPr/>
        <a:lstStyle/>
        <a:p>
          <a:endParaRPr lang="hr-HR"/>
        </a:p>
      </dgm:t>
    </dgm:pt>
    <dgm:pt modelId="{489747EF-C31C-49A6-B0CC-9BE9FCA305C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Povjerljivosti</a:t>
          </a:r>
          <a:endParaRPr lang="en-US" sz="1400" dirty="0"/>
        </a:p>
      </dgm:t>
    </dgm:pt>
    <dgm:pt modelId="{D1678CCA-AE4E-4AE9-B388-950F1D04B8F8}" type="parTrans" cxnId="{A1BAD9AA-BBDC-416F-A068-983AD723BDC4}">
      <dgm:prSet/>
      <dgm:spPr/>
      <dgm:t>
        <a:bodyPr/>
        <a:lstStyle/>
        <a:p>
          <a:endParaRPr lang="hr-HR"/>
        </a:p>
      </dgm:t>
    </dgm:pt>
    <dgm:pt modelId="{60E3F305-2933-431B-A277-284A52A647BA}" type="sibTrans" cxnId="{A1BAD9AA-BBDC-416F-A068-983AD723BDC4}">
      <dgm:prSet/>
      <dgm:spPr/>
      <dgm:t>
        <a:bodyPr/>
        <a:lstStyle/>
        <a:p>
          <a:endParaRPr lang="hr-HR"/>
        </a:p>
      </dgm:t>
    </dgm:pt>
    <dgm:pt modelId="{8EBCE325-780F-4838-82E6-0456188C918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Integritet</a:t>
          </a:r>
          <a:endParaRPr lang="en-US" sz="1400" dirty="0"/>
        </a:p>
      </dgm:t>
    </dgm:pt>
    <dgm:pt modelId="{60C1D509-5D6D-4BAF-8C87-3176EAFD08F1}" type="parTrans" cxnId="{D9683FC6-A9D9-4869-9F5F-969B1740F8BC}">
      <dgm:prSet/>
      <dgm:spPr/>
      <dgm:t>
        <a:bodyPr/>
        <a:lstStyle/>
        <a:p>
          <a:endParaRPr lang="hr-HR"/>
        </a:p>
      </dgm:t>
    </dgm:pt>
    <dgm:pt modelId="{E9045F3B-7B86-438D-A248-51896CD5DBA7}" type="sibTrans" cxnId="{D9683FC6-A9D9-4869-9F5F-969B1740F8BC}">
      <dgm:prSet/>
      <dgm:spPr/>
      <dgm:t>
        <a:bodyPr/>
        <a:lstStyle/>
        <a:p>
          <a:endParaRPr lang="hr-HR"/>
        </a:p>
      </dgm:t>
    </dgm:pt>
    <dgm:pt modelId="{CD2717E8-7175-4468-9694-7ABAF6F1D52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Autentičnost</a:t>
          </a:r>
          <a:endParaRPr lang="en-US" sz="1400" dirty="0"/>
        </a:p>
      </dgm:t>
    </dgm:pt>
    <dgm:pt modelId="{892EF13A-0AEA-42C3-A6DC-8019C65A2D90}" type="parTrans" cxnId="{C0B2D845-E137-4BF6-8D37-9BA2A38CC15B}">
      <dgm:prSet/>
      <dgm:spPr/>
      <dgm:t>
        <a:bodyPr/>
        <a:lstStyle/>
        <a:p>
          <a:endParaRPr lang="hr-HR"/>
        </a:p>
      </dgm:t>
    </dgm:pt>
    <dgm:pt modelId="{7459F4A5-B41F-40DD-BCAA-494147605F82}" type="sibTrans" cxnId="{C0B2D845-E137-4BF6-8D37-9BA2A38CC15B}">
      <dgm:prSet/>
      <dgm:spPr/>
      <dgm:t>
        <a:bodyPr/>
        <a:lstStyle/>
        <a:p>
          <a:endParaRPr lang="hr-HR"/>
        </a:p>
      </dgm:t>
    </dgm:pt>
    <dgm:pt modelId="{9887AEC9-609A-45CC-B61B-C5882ECE071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Motivacija i sposobnost izvora rizičnog događaja</a:t>
          </a:r>
          <a:endParaRPr lang="en-US" sz="1400" dirty="0"/>
        </a:p>
      </dgm:t>
    </dgm:pt>
    <dgm:pt modelId="{371E48F9-E63E-4AD3-84FB-315D9CEB9037}" type="parTrans" cxnId="{902AEDD9-46BA-41E6-9633-6873399CB253}">
      <dgm:prSet/>
      <dgm:spPr/>
      <dgm:t>
        <a:bodyPr/>
        <a:lstStyle/>
        <a:p>
          <a:endParaRPr lang="hr-HR"/>
        </a:p>
      </dgm:t>
    </dgm:pt>
    <dgm:pt modelId="{B18C6069-D543-407A-ACED-4C8414E9C76C}" type="sibTrans" cxnId="{902AEDD9-46BA-41E6-9633-6873399CB253}">
      <dgm:prSet/>
      <dgm:spPr/>
      <dgm:t>
        <a:bodyPr/>
        <a:lstStyle/>
        <a:p>
          <a:endParaRPr lang="hr-HR"/>
        </a:p>
      </dgm:t>
    </dgm:pt>
    <dgm:pt modelId="{01D33D1C-7650-4695-8673-C6DDE524B1E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Starost opreme</a:t>
          </a:r>
          <a:endParaRPr lang="en-US" sz="1400" dirty="0"/>
        </a:p>
      </dgm:t>
    </dgm:pt>
    <dgm:pt modelId="{C98C8B70-2C09-4357-ADFB-2BD9F70481C7}" type="parTrans" cxnId="{E417A2AC-1EDF-47CA-84D0-2CA89F9D1A39}">
      <dgm:prSet/>
      <dgm:spPr/>
      <dgm:t>
        <a:bodyPr/>
        <a:lstStyle/>
        <a:p>
          <a:endParaRPr lang="hr-HR"/>
        </a:p>
      </dgm:t>
    </dgm:pt>
    <dgm:pt modelId="{0730DE8C-91D0-4E32-9EB1-573F7770A841}" type="sibTrans" cxnId="{E417A2AC-1EDF-47CA-84D0-2CA89F9D1A39}">
      <dgm:prSet/>
      <dgm:spPr/>
      <dgm:t>
        <a:bodyPr/>
        <a:lstStyle/>
        <a:p>
          <a:endParaRPr lang="hr-HR"/>
        </a:p>
      </dgm:t>
    </dgm:pt>
    <dgm:pt modelId="{4389F0E2-3101-4D21-B786-38F5E80C231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 smtClean="0"/>
            <a:t>Postojanje i djelotvornost postojećih kontrola </a:t>
          </a:r>
          <a:endParaRPr lang="en-US" sz="1400" dirty="0"/>
        </a:p>
      </dgm:t>
    </dgm:pt>
    <dgm:pt modelId="{7C3B9C26-312E-4EA5-A07F-1DE9C1E33F2A}" type="parTrans" cxnId="{7BE1ADD0-1EB9-45FF-9518-85E749B788A3}">
      <dgm:prSet/>
      <dgm:spPr/>
      <dgm:t>
        <a:bodyPr/>
        <a:lstStyle/>
        <a:p>
          <a:endParaRPr lang="hr-HR"/>
        </a:p>
      </dgm:t>
    </dgm:pt>
    <dgm:pt modelId="{7F381E97-B937-404B-A5EE-CA491135FED1}" type="sibTrans" cxnId="{7BE1ADD0-1EB9-45FF-9518-85E749B788A3}">
      <dgm:prSet/>
      <dgm:spPr/>
      <dgm:t>
        <a:bodyPr/>
        <a:lstStyle/>
        <a:p>
          <a:endParaRPr lang="hr-HR"/>
        </a:p>
      </dgm:t>
    </dgm:pt>
    <dgm:pt modelId="{7F731DE4-4F1D-463A-88A9-A0670C740CE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200" dirty="0" smtClean="0"/>
            <a:t>Identifikacija rizika </a:t>
          </a:r>
          <a:endParaRPr lang="en-US" sz="2200" dirty="0"/>
        </a:p>
      </dgm:t>
    </dgm:pt>
    <dgm:pt modelId="{DA0D8ED6-83D8-4622-B8CE-6E51F038E68C}" type="sibTrans" cxnId="{99BAD2B1-F9A0-46E4-ACFC-DBA3AF25F975}">
      <dgm:prSet/>
      <dgm:spPr/>
      <dgm:t>
        <a:bodyPr/>
        <a:lstStyle/>
        <a:p>
          <a:endParaRPr lang="en-US"/>
        </a:p>
      </dgm:t>
    </dgm:pt>
    <dgm:pt modelId="{7A90E62F-34A0-4A1A-A652-E5DB93FC0BD6}" type="parTrans" cxnId="{99BAD2B1-F9A0-46E4-ACFC-DBA3AF25F975}">
      <dgm:prSet/>
      <dgm:spPr/>
      <dgm:t>
        <a:bodyPr/>
        <a:lstStyle/>
        <a:p>
          <a:endParaRPr lang="en-US"/>
        </a:p>
      </dgm:t>
    </dgm:pt>
    <dgm:pt modelId="{BE20FD26-8BF2-4504-A6D4-B13D8B47242B}" type="pres">
      <dgm:prSet presAssocID="{FA39FA7D-5D6E-4270-9667-38176C285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C8D8795-21B6-4A95-81BE-6B7B41C79220}" type="pres">
      <dgm:prSet presAssocID="{64347499-0940-43AE-9006-20088857142F}" presName="hierRoot1" presStyleCnt="0">
        <dgm:presLayoutVars>
          <dgm:hierBranch val="init"/>
        </dgm:presLayoutVars>
      </dgm:prSet>
      <dgm:spPr/>
    </dgm:pt>
    <dgm:pt modelId="{73524C74-3676-4555-8E43-B2F6D1E86BE3}" type="pres">
      <dgm:prSet presAssocID="{64347499-0940-43AE-9006-20088857142F}" presName="rootComposite1" presStyleCnt="0"/>
      <dgm:spPr/>
    </dgm:pt>
    <dgm:pt modelId="{20DD7460-9239-4B80-A523-8D0A7F225D0C}" type="pres">
      <dgm:prSet presAssocID="{64347499-0940-43AE-9006-20088857142F}" presName="rootText1" presStyleLbl="node0" presStyleIdx="0" presStyleCnt="1" custScaleY="100302" custLinFactNeighborX="2551" custLinFactNeighborY="-31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506058E-C9BD-49E9-BED3-C30385CD0207}" type="pres">
      <dgm:prSet presAssocID="{64347499-0940-43AE-9006-20088857142F}" presName="rootConnector1" presStyleLbl="asst0" presStyleIdx="0" presStyleCnt="0"/>
      <dgm:spPr/>
      <dgm:t>
        <a:bodyPr/>
        <a:lstStyle/>
        <a:p>
          <a:endParaRPr lang="hr-HR"/>
        </a:p>
      </dgm:t>
    </dgm:pt>
    <dgm:pt modelId="{13CADC57-FB02-4588-B0B1-C4C3C3066915}" type="pres">
      <dgm:prSet presAssocID="{64347499-0940-43AE-9006-20088857142F}" presName="hierChild2" presStyleCnt="0"/>
      <dgm:spPr/>
    </dgm:pt>
    <dgm:pt modelId="{EC420F5D-5863-401C-8948-DBE1C73F5C6B}" type="pres">
      <dgm:prSet presAssocID="{7A90E62F-34A0-4A1A-A652-E5DB93FC0BD6}" presName="Name37" presStyleLbl="parChTrans1D2" presStyleIdx="0" presStyleCnt="3" custSzY="946363"/>
      <dgm:spPr/>
      <dgm:t>
        <a:bodyPr/>
        <a:lstStyle/>
        <a:p>
          <a:endParaRPr lang="hr-HR"/>
        </a:p>
      </dgm:t>
    </dgm:pt>
    <dgm:pt modelId="{09D0A0C2-DFC6-4A9F-81F2-9363A46E9A96}" type="pres">
      <dgm:prSet presAssocID="{7F731DE4-4F1D-463A-88A9-A0670C740CEF}" presName="hierRoot2" presStyleCnt="0">
        <dgm:presLayoutVars>
          <dgm:hierBranch val="init"/>
        </dgm:presLayoutVars>
      </dgm:prSet>
      <dgm:spPr/>
    </dgm:pt>
    <dgm:pt modelId="{ACAEE02F-5A58-49E8-889D-FD037112FADC}" type="pres">
      <dgm:prSet presAssocID="{7F731DE4-4F1D-463A-88A9-A0670C740CEF}" presName="rootComposite" presStyleCnt="0"/>
      <dgm:spPr/>
    </dgm:pt>
    <dgm:pt modelId="{E636ACEE-DA4E-45C4-94C5-01008292C4B5}" type="pres">
      <dgm:prSet presAssocID="{7F731DE4-4F1D-463A-88A9-A0670C740CEF}" presName="rootText" presStyleLbl="node2" presStyleIdx="0" presStyleCnt="3" custScaleX="118951" custScaleY="96333" custLinFactNeighborX="0" custLinFactNeighborY="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E99B80-8A72-45A5-A39B-86E5FEA67A17}" type="pres">
      <dgm:prSet presAssocID="{7F731DE4-4F1D-463A-88A9-A0670C740CEF}" presName="rootConnector" presStyleLbl="node2" presStyleIdx="0" presStyleCnt="3"/>
      <dgm:spPr/>
      <dgm:t>
        <a:bodyPr/>
        <a:lstStyle/>
        <a:p>
          <a:endParaRPr lang="hr-HR"/>
        </a:p>
      </dgm:t>
    </dgm:pt>
    <dgm:pt modelId="{7B6FD154-A8F4-4354-AD87-65FEC6B9BD60}" type="pres">
      <dgm:prSet presAssocID="{7F731DE4-4F1D-463A-88A9-A0670C740CEF}" presName="hierChild4" presStyleCnt="0"/>
      <dgm:spPr/>
    </dgm:pt>
    <dgm:pt modelId="{034D3880-053A-4BD1-A3E5-7BD3E091692F}" type="pres">
      <dgm:prSet presAssocID="{32847DAC-1ABF-4AD0-9307-D6B7E41377DE}" presName="Name37" presStyleLbl="parChTrans1D3" presStyleIdx="0" presStyleCnt="5"/>
      <dgm:spPr/>
      <dgm:t>
        <a:bodyPr/>
        <a:lstStyle/>
        <a:p>
          <a:endParaRPr lang="hr-HR"/>
        </a:p>
      </dgm:t>
    </dgm:pt>
    <dgm:pt modelId="{2D329E81-9A07-4748-88AA-D66FB07BC43B}" type="pres">
      <dgm:prSet presAssocID="{D73C6DCA-EF0B-4192-9305-70D0AE9F2FD3}" presName="hierRoot2" presStyleCnt="0">
        <dgm:presLayoutVars>
          <dgm:hierBranch val="init"/>
        </dgm:presLayoutVars>
      </dgm:prSet>
      <dgm:spPr/>
    </dgm:pt>
    <dgm:pt modelId="{CB6B113F-75D8-445F-A433-6C23CB5B8584}" type="pres">
      <dgm:prSet presAssocID="{D73C6DCA-EF0B-4192-9305-70D0AE9F2FD3}" presName="rootComposite" presStyleCnt="0"/>
      <dgm:spPr/>
    </dgm:pt>
    <dgm:pt modelId="{CCFBDCB4-1D2B-49E3-BB48-25F51A53F99E}" type="pres">
      <dgm:prSet presAssocID="{D73C6DCA-EF0B-4192-9305-70D0AE9F2FD3}" presName="rootText" presStyleLbl="node3" presStyleIdx="0" presStyleCnt="5" custScaleX="76404" custScaleY="102646" custLinFactNeighborX="836" custLinFactNeighborY="85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2860F-5AC0-4FCA-A710-CF5F1A50D4F3}" type="pres">
      <dgm:prSet presAssocID="{D73C6DCA-EF0B-4192-9305-70D0AE9F2FD3}" presName="rootConnector" presStyleLbl="node3" presStyleIdx="0" presStyleCnt="5"/>
      <dgm:spPr/>
      <dgm:t>
        <a:bodyPr/>
        <a:lstStyle/>
        <a:p>
          <a:endParaRPr lang="hr-HR"/>
        </a:p>
      </dgm:t>
    </dgm:pt>
    <dgm:pt modelId="{A7B1B54A-DB82-4156-9C19-02F9BA86467B}" type="pres">
      <dgm:prSet presAssocID="{D73C6DCA-EF0B-4192-9305-70D0AE9F2FD3}" presName="hierChild4" presStyleCnt="0"/>
      <dgm:spPr/>
    </dgm:pt>
    <dgm:pt modelId="{C53D82D2-7470-498B-B820-D53BB059994A}" type="pres">
      <dgm:prSet presAssocID="{D73C6DCA-EF0B-4192-9305-70D0AE9F2FD3}" presName="hierChild5" presStyleCnt="0"/>
      <dgm:spPr/>
    </dgm:pt>
    <dgm:pt modelId="{9467E023-C66C-4645-8E99-B8914926672D}" type="pres">
      <dgm:prSet presAssocID="{57B97AD1-223C-4F24-8928-4C52139053E0}" presName="Name37" presStyleLbl="parChTrans1D3" presStyleIdx="1" presStyleCnt="5"/>
      <dgm:spPr/>
      <dgm:t>
        <a:bodyPr/>
        <a:lstStyle/>
        <a:p>
          <a:endParaRPr lang="hr-HR"/>
        </a:p>
      </dgm:t>
    </dgm:pt>
    <dgm:pt modelId="{841782F8-345C-4F2B-B9D3-66D999685860}" type="pres">
      <dgm:prSet presAssocID="{4703D403-1977-4FA7-AC7C-32D7682D7415}" presName="hierRoot2" presStyleCnt="0">
        <dgm:presLayoutVars>
          <dgm:hierBranch val="init"/>
        </dgm:presLayoutVars>
      </dgm:prSet>
      <dgm:spPr/>
    </dgm:pt>
    <dgm:pt modelId="{11F06258-139D-433F-9AC8-7AE41D85AF69}" type="pres">
      <dgm:prSet presAssocID="{4703D403-1977-4FA7-AC7C-32D7682D7415}" presName="rootComposite" presStyleCnt="0"/>
      <dgm:spPr/>
    </dgm:pt>
    <dgm:pt modelId="{70CCBCAB-56AC-41AD-841B-D6CB9AD735CC}" type="pres">
      <dgm:prSet presAssocID="{4703D403-1977-4FA7-AC7C-32D7682D7415}" presName="rootText" presStyleLbl="node3" presStyleIdx="1" presStyleCnt="5" custScaleX="75196" custLinFactNeighborX="-687" custLinFactNeighborY="-7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6BD495-D451-4888-B8E1-6CF239C601A3}" type="pres">
      <dgm:prSet presAssocID="{4703D403-1977-4FA7-AC7C-32D7682D7415}" presName="rootConnector" presStyleLbl="node3" presStyleIdx="1" presStyleCnt="5"/>
      <dgm:spPr/>
      <dgm:t>
        <a:bodyPr/>
        <a:lstStyle/>
        <a:p>
          <a:endParaRPr lang="hr-HR"/>
        </a:p>
      </dgm:t>
    </dgm:pt>
    <dgm:pt modelId="{88A68858-5343-471A-A992-8322C551ADF7}" type="pres">
      <dgm:prSet presAssocID="{4703D403-1977-4FA7-AC7C-32D7682D7415}" presName="hierChild4" presStyleCnt="0"/>
      <dgm:spPr/>
    </dgm:pt>
    <dgm:pt modelId="{E0272115-9A54-4791-AC25-94D212E3A5B8}" type="pres">
      <dgm:prSet presAssocID="{4703D403-1977-4FA7-AC7C-32D7682D7415}" presName="hierChild5" presStyleCnt="0"/>
      <dgm:spPr/>
    </dgm:pt>
    <dgm:pt modelId="{78C696DF-537A-4231-A391-DFD64888DB62}" type="pres">
      <dgm:prSet presAssocID="{7F731DE4-4F1D-463A-88A9-A0670C740CEF}" presName="hierChild5" presStyleCnt="0"/>
      <dgm:spPr/>
    </dgm:pt>
    <dgm:pt modelId="{75102480-B760-4FB6-AFC8-DB2190496836}" type="pres">
      <dgm:prSet presAssocID="{A1A5C791-2325-484A-B727-E874A8BD0688}" presName="Name37" presStyleLbl="parChTrans1D2" presStyleIdx="1" presStyleCnt="3"/>
      <dgm:spPr/>
      <dgm:t>
        <a:bodyPr/>
        <a:lstStyle/>
        <a:p>
          <a:endParaRPr lang="hr-HR"/>
        </a:p>
      </dgm:t>
    </dgm:pt>
    <dgm:pt modelId="{EC6CAC91-4782-4638-8F60-0D05980DE374}" type="pres">
      <dgm:prSet presAssocID="{4849EFA5-24A5-44FC-969D-5555874A01F1}" presName="hierRoot2" presStyleCnt="0">
        <dgm:presLayoutVars>
          <dgm:hierBranch val="init"/>
        </dgm:presLayoutVars>
      </dgm:prSet>
      <dgm:spPr/>
    </dgm:pt>
    <dgm:pt modelId="{FD508977-0AD5-4C41-82A5-96006B928536}" type="pres">
      <dgm:prSet presAssocID="{4849EFA5-24A5-44FC-969D-5555874A01F1}" presName="rootComposite" presStyleCnt="0"/>
      <dgm:spPr/>
    </dgm:pt>
    <dgm:pt modelId="{38F5E415-2F27-4329-BCBD-F18BFEC8EB92}" type="pres">
      <dgm:prSet presAssocID="{4849EFA5-24A5-44FC-969D-5555874A01F1}" presName="rootText" presStyleLbl="node2" presStyleIdx="1" presStyleCnt="3" custAng="0" custScaleX="116576" custLinFactNeighborX="755" custLinFactNeighborY="80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82C76E0-71D1-43EB-B387-419A3D8BE12F}" type="pres">
      <dgm:prSet presAssocID="{4849EFA5-24A5-44FC-969D-5555874A01F1}" presName="rootConnector" presStyleLbl="node2" presStyleIdx="1" presStyleCnt="3"/>
      <dgm:spPr/>
      <dgm:t>
        <a:bodyPr/>
        <a:lstStyle/>
        <a:p>
          <a:endParaRPr lang="hr-HR"/>
        </a:p>
      </dgm:t>
    </dgm:pt>
    <dgm:pt modelId="{5FA82D47-4C94-4E78-B1C7-51E5C4600C25}" type="pres">
      <dgm:prSet presAssocID="{4849EFA5-24A5-44FC-969D-5555874A01F1}" presName="hierChild4" presStyleCnt="0"/>
      <dgm:spPr/>
    </dgm:pt>
    <dgm:pt modelId="{6E7E2E79-01B8-4C18-B5FC-B556336F2964}" type="pres">
      <dgm:prSet presAssocID="{08C299E4-0387-4CC2-B326-EB7A365983F0}" presName="Name37" presStyleLbl="parChTrans1D3" presStyleIdx="2" presStyleCnt="5"/>
      <dgm:spPr/>
      <dgm:t>
        <a:bodyPr/>
        <a:lstStyle/>
        <a:p>
          <a:endParaRPr lang="hr-HR"/>
        </a:p>
      </dgm:t>
    </dgm:pt>
    <dgm:pt modelId="{08E58AA8-BEA0-41CC-A600-B473FB4F90A8}" type="pres">
      <dgm:prSet presAssocID="{294E8EA8-5E12-4447-8C75-FE8F8BAF0FD2}" presName="hierRoot2" presStyleCnt="0">
        <dgm:presLayoutVars>
          <dgm:hierBranch val="init"/>
        </dgm:presLayoutVars>
      </dgm:prSet>
      <dgm:spPr/>
    </dgm:pt>
    <dgm:pt modelId="{B3DC418A-FCAA-49F9-ABBD-BC266C8FFDD2}" type="pres">
      <dgm:prSet presAssocID="{294E8EA8-5E12-4447-8C75-FE8F8BAF0FD2}" presName="rootComposite" presStyleCnt="0"/>
      <dgm:spPr/>
    </dgm:pt>
    <dgm:pt modelId="{EA081FE8-AF57-4E65-8C99-15680CA66F21}" type="pres">
      <dgm:prSet presAssocID="{294E8EA8-5E12-4447-8C75-FE8F8BAF0FD2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A5B478-7466-48B3-AEF8-823DFAED767F}" type="pres">
      <dgm:prSet presAssocID="{294E8EA8-5E12-4447-8C75-FE8F8BAF0FD2}" presName="rootConnector" presStyleLbl="node3" presStyleIdx="2" presStyleCnt="5"/>
      <dgm:spPr/>
      <dgm:t>
        <a:bodyPr/>
        <a:lstStyle/>
        <a:p>
          <a:endParaRPr lang="hr-HR"/>
        </a:p>
      </dgm:t>
    </dgm:pt>
    <dgm:pt modelId="{11BEDB97-9737-4253-8F4E-B7B3B8CB02D0}" type="pres">
      <dgm:prSet presAssocID="{294E8EA8-5E12-4447-8C75-FE8F8BAF0FD2}" presName="hierChild4" presStyleCnt="0"/>
      <dgm:spPr/>
    </dgm:pt>
    <dgm:pt modelId="{158BE9C8-1BD6-4C56-BEEE-CCC60279CB38}" type="pres">
      <dgm:prSet presAssocID="{D1678CCA-AE4E-4AE9-B388-950F1D04B8F8}" presName="Name37" presStyleLbl="parChTrans1D4" presStyleIdx="0" presStyleCnt="7"/>
      <dgm:spPr/>
      <dgm:t>
        <a:bodyPr/>
        <a:lstStyle/>
        <a:p>
          <a:endParaRPr lang="hr-HR"/>
        </a:p>
      </dgm:t>
    </dgm:pt>
    <dgm:pt modelId="{F5EE626F-D33C-4A74-B9EB-229BBFA7585C}" type="pres">
      <dgm:prSet presAssocID="{489747EF-C31C-49A6-B0CC-9BE9FCA305CC}" presName="hierRoot2" presStyleCnt="0">
        <dgm:presLayoutVars>
          <dgm:hierBranch val="init"/>
        </dgm:presLayoutVars>
      </dgm:prSet>
      <dgm:spPr/>
    </dgm:pt>
    <dgm:pt modelId="{C05CD66C-1927-4FD0-B9A1-755166183116}" type="pres">
      <dgm:prSet presAssocID="{489747EF-C31C-49A6-B0CC-9BE9FCA305CC}" presName="rootComposite" presStyleCnt="0"/>
      <dgm:spPr/>
    </dgm:pt>
    <dgm:pt modelId="{B3893269-B3BC-427E-BFA7-E23898139CAF}" type="pres">
      <dgm:prSet presAssocID="{489747EF-C31C-49A6-B0CC-9BE9FCA305CC}" presName="rootText" presStyleLbl="node4" presStyleIdx="0" presStyleCnt="7" custScaleY="319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E8A222-0EA2-40EC-B8E8-13141FA82D3E}" type="pres">
      <dgm:prSet presAssocID="{489747EF-C31C-49A6-B0CC-9BE9FCA305CC}" presName="rootConnector" presStyleLbl="node4" presStyleIdx="0" presStyleCnt="7"/>
      <dgm:spPr/>
      <dgm:t>
        <a:bodyPr/>
        <a:lstStyle/>
        <a:p>
          <a:endParaRPr lang="hr-HR"/>
        </a:p>
      </dgm:t>
    </dgm:pt>
    <dgm:pt modelId="{9B6E357E-7A81-4C4E-A11E-05439E873D80}" type="pres">
      <dgm:prSet presAssocID="{489747EF-C31C-49A6-B0CC-9BE9FCA305CC}" presName="hierChild4" presStyleCnt="0"/>
      <dgm:spPr/>
    </dgm:pt>
    <dgm:pt modelId="{D0E6F788-53EE-4003-91B4-F264B90F84AD}" type="pres">
      <dgm:prSet presAssocID="{489747EF-C31C-49A6-B0CC-9BE9FCA305CC}" presName="hierChild5" presStyleCnt="0"/>
      <dgm:spPr/>
    </dgm:pt>
    <dgm:pt modelId="{C7FA5384-AF97-48E9-881F-65660C1098CA}" type="pres">
      <dgm:prSet presAssocID="{60C1D509-5D6D-4BAF-8C87-3176EAFD08F1}" presName="Name37" presStyleLbl="parChTrans1D4" presStyleIdx="1" presStyleCnt="7"/>
      <dgm:spPr/>
      <dgm:t>
        <a:bodyPr/>
        <a:lstStyle/>
        <a:p>
          <a:endParaRPr lang="hr-HR"/>
        </a:p>
      </dgm:t>
    </dgm:pt>
    <dgm:pt modelId="{64C93DA9-02B6-4477-BD06-07A22B2D6A0D}" type="pres">
      <dgm:prSet presAssocID="{8EBCE325-780F-4838-82E6-0456188C918A}" presName="hierRoot2" presStyleCnt="0">
        <dgm:presLayoutVars>
          <dgm:hierBranch val="init"/>
        </dgm:presLayoutVars>
      </dgm:prSet>
      <dgm:spPr/>
    </dgm:pt>
    <dgm:pt modelId="{4F690855-BAE0-405B-851B-45C24A10171D}" type="pres">
      <dgm:prSet presAssocID="{8EBCE325-780F-4838-82E6-0456188C918A}" presName="rootComposite" presStyleCnt="0"/>
      <dgm:spPr/>
    </dgm:pt>
    <dgm:pt modelId="{7FF845E4-0B50-4F3C-BD56-98A7D1465E46}" type="pres">
      <dgm:prSet presAssocID="{8EBCE325-780F-4838-82E6-0456188C918A}" presName="rootText" presStyleLbl="node4" presStyleIdx="1" presStyleCnt="7" custScaleY="31030" custLinFactNeighborX="671" custLinFactNeighborY="-203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8DBEC0-8B45-4738-B520-B28EE38DA856}" type="pres">
      <dgm:prSet presAssocID="{8EBCE325-780F-4838-82E6-0456188C918A}" presName="rootConnector" presStyleLbl="node4" presStyleIdx="1" presStyleCnt="7"/>
      <dgm:spPr/>
      <dgm:t>
        <a:bodyPr/>
        <a:lstStyle/>
        <a:p>
          <a:endParaRPr lang="hr-HR"/>
        </a:p>
      </dgm:t>
    </dgm:pt>
    <dgm:pt modelId="{5A3AEDEB-B944-4B47-B28C-AF53CA54B918}" type="pres">
      <dgm:prSet presAssocID="{8EBCE325-780F-4838-82E6-0456188C918A}" presName="hierChild4" presStyleCnt="0"/>
      <dgm:spPr/>
    </dgm:pt>
    <dgm:pt modelId="{BF4D97F2-E54A-4573-9C4B-C7B647738C9D}" type="pres">
      <dgm:prSet presAssocID="{8EBCE325-780F-4838-82E6-0456188C918A}" presName="hierChild5" presStyleCnt="0"/>
      <dgm:spPr/>
    </dgm:pt>
    <dgm:pt modelId="{65B0EF06-2381-4784-BB65-18130871E67A}" type="pres">
      <dgm:prSet presAssocID="{49F55234-57D2-4899-9F9A-2A8E7C974D2B}" presName="Name37" presStyleLbl="parChTrans1D4" presStyleIdx="2" presStyleCnt="7"/>
      <dgm:spPr/>
      <dgm:t>
        <a:bodyPr/>
        <a:lstStyle/>
        <a:p>
          <a:endParaRPr lang="hr-HR"/>
        </a:p>
      </dgm:t>
    </dgm:pt>
    <dgm:pt modelId="{1F3FF416-34A4-4BEC-970C-85D202A401F1}" type="pres">
      <dgm:prSet presAssocID="{9C05CBF3-FA21-40E3-BE8C-626B6331BBE7}" presName="hierRoot2" presStyleCnt="0">
        <dgm:presLayoutVars>
          <dgm:hierBranch val="init"/>
        </dgm:presLayoutVars>
      </dgm:prSet>
      <dgm:spPr/>
    </dgm:pt>
    <dgm:pt modelId="{16C76739-2190-497B-80F2-698B9A0B8B05}" type="pres">
      <dgm:prSet presAssocID="{9C05CBF3-FA21-40E3-BE8C-626B6331BBE7}" presName="rootComposite" presStyleCnt="0"/>
      <dgm:spPr/>
    </dgm:pt>
    <dgm:pt modelId="{672DD819-E36F-4D7F-9D05-79CF7139F615}" type="pres">
      <dgm:prSet presAssocID="{9C05CBF3-FA21-40E3-BE8C-626B6331BBE7}" presName="rootText" presStyleLbl="node4" presStyleIdx="2" presStyleCnt="7" custScaleY="32433" custLinFactNeighborX="517" custLinFactNeighborY="-4629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327A18D-9762-4171-AF36-E2F96113DD63}" type="pres">
      <dgm:prSet presAssocID="{9C05CBF3-FA21-40E3-BE8C-626B6331BBE7}" presName="rootConnector" presStyleLbl="node4" presStyleIdx="2" presStyleCnt="7"/>
      <dgm:spPr/>
      <dgm:t>
        <a:bodyPr/>
        <a:lstStyle/>
        <a:p>
          <a:endParaRPr lang="hr-HR"/>
        </a:p>
      </dgm:t>
    </dgm:pt>
    <dgm:pt modelId="{D9485A54-32DE-4F31-AF0D-167934868AEF}" type="pres">
      <dgm:prSet presAssocID="{9C05CBF3-FA21-40E3-BE8C-626B6331BBE7}" presName="hierChild4" presStyleCnt="0"/>
      <dgm:spPr/>
    </dgm:pt>
    <dgm:pt modelId="{ACE392F5-5C96-47FE-A13E-5A6933C05381}" type="pres">
      <dgm:prSet presAssocID="{9C05CBF3-FA21-40E3-BE8C-626B6331BBE7}" presName="hierChild5" presStyleCnt="0"/>
      <dgm:spPr/>
    </dgm:pt>
    <dgm:pt modelId="{3005A891-C373-42E7-B16B-F702FB67E755}" type="pres">
      <dgm:prSet presAssocID="{892EF13A-0AEA-42C3-A6DC-8019C65A2D90}" presName="Name37" presStyleLbl="parChTrans1D4" presStyleIdx="3" presStyleCnt="7"/>
      <dgm:spPr/>
      <dgm:t>
        <a:bodyPr/>
        <a:lstStyle/>
        <a:p>
          <a:endParaRPr lang="hr-HR"/>
        </a:p>
      </dgm:t>
    </dgm:pt>
    <dgm:pt modelId="{9AFF5303-1315-42CB-A8D2-62E0022DA6B7}" type="pres">
      <dgm:prSet presAssocID="{CD2717E8-7175-4468-9694-7ABAF6F1D528}" presName="hierRoot2" presStyleCnt="0">
        <dgm:presLayoutVars>
          <dgm:hierBranch val="init"/>
        </dgm:presLayoutVars>
      </dgm:prSet>
      <dgm:spPr/>
    </dgm:pt>
    <dgm:pt modelId="{FC3B94C9-7A5C-4549-B0E6-EA86E1C948A4}" type="pres">
      <dgm:prSet presAssocID="{CD2717E8-7175-4468-9694-7ABAF6F1D528}" presName="rootComposite" presStyleCnt="0"/>
      <dgm:spPr/>
    </dgm:pt>
    <dgm:pt modelId="{54571221-422D-4CD0-9BC3-7D8272B9190A}" type="pres">
      <dgm:prSet presAssocID="{CD2717E8-7175-4468-9694-7ABAF6F1D528}" presName="rootText" presStyleLbl="node4" presStyleIdx="3" presStyleCnt="7" custScaleY="29251" custLinFactNeighborX="517" custLinFactNeighborY="-7366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477E0E7-0474-4744-AF5D-24995E3A856D}" type="pres">
      <dgm:prSet presAssocID="{CD2717E8-7175-4468-9694-7ABAF6F1D528}" presName="rootConnector" presStyleLbl="node4" presStyleIdx="3" presStyleCnt="7"/>
      <dgm:spPr/>
      <dgm:t>
        <a:bodyPr/>
        <a:lstStyle/>
        <a:p>
          <a:endParaRPr lang="hr-HR"/>
        </a:p>
      </dgm:t>
    </dgm:pt>
    <dgm:pt modelId="{2BBBAFEE-4F24-44F1-B503-2FBF3A36C355}" type="pres">
      <dgm:prSet presAssocID="{CD2717E8-7175-4468-9694-7ABAF6F1D528}" presName="hierChild4" presStyleCnt="0"/>
      <dgm:spPr/>
    </dgm:pt>
    <dgm:pt modelId="{E2680696-D961-424B-AFFF-5CE9F9EF5254}" type="pres">
      <dgm:prSet presAssocID="{CD2717E8-7175-4468-9694-7ABAF6F1D528}" presName="hierChild5" presStyleCnt="0"/>
      <dgm:spPr/>
    </dgm:pt>
    <dgm:pt modelId="{DE942FC9-B07C-4878-95D0-A1F02C279820}" type="pres">
      <dgm:prSet presAssocID="{294E8EA8-5E12-4447-8C75-FE8F8BAF0FD2}" presName="hierChild5" presStyleCnt="0"/>
      <dgm:spPr/>
    </dgm:pt>
    <dgm:pt modelId="{2B9EB887-32BF-4488-8449-4CE5DB68951B}" type="pres">
      <dgm:prSet presAssocID="{FB974BE3-33C8-4876-872C-3FB476F524B3}" presName="Name37" presStyleLbl="parChTrans1D3" presStyleIdx="3" presStyleCnt="5"/>
      <dgm:spPr/>
      <dgm:t>
        <a:bodyPr/>
        <a:lstStyle/>
        <a:p>
          <a:endParaRPr lang="hr-HR"/>
        </a:p>
      </dgm:t>
    </dgm:pt>
    <dgm:pt modelId="{708E0CA3-7124-46F9-9C0A-09CAB31C7C52}" type="pres">
      <dgm:prSet presAssocID="{5B58AF3D-A36F-4E1E-B8FA-3ACB95B490FD}" presName="hierRoot2" presStyleCnt="0">
        <dgm:presLayoutVars>
          <dgm:hierBranch val="init"/>
        </dgm:presLayoutVars>
      </dgm:prSet>
      <dgm:spPr/>
    </dgm:pt>
    <dgm:pt modelId="{BA6E8C87-C058-465A-852E-1214B2D55A5C}" type="pres">
      <dgm:prSet presAssocID="{5B58AF3D-A36F-4E1E-B8FA-3ACB95B490FD}" presName="rootComposite" presStyleCnt="0"/>
      <dgm:spPr/>
    </dgm:pt>
    <dgm:pt modelId="{171759C2-23DA-4310-8C9F-C3C6E91E1D00}" type="pres">
      <dgm:prSet presAssocID="{5B58AF3D-A36F-4E1E-B8FA-3ACB95B490FD}" presName="rootText" presStyleLbl="node3" presStyleIdx="3" presStyleCnt="5" custScaleX="11267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1C64561-2EFA-47CC-AF59-5A2E7505A362}" type="pres">
      <dgm:prSet presAssocID="{5B58AF3D-A36F-4E1E-B8FA-3ACB95B490FD}" presName="rootConnector" presStyleLbl="node3" presStyleIdx="3" presStyleCnt="5"/>
      <dgm:spPr/>
      <dgm:t>
        <a:bodyPr/>
        <a:lstStyle/>
        <a:p>
          <a:endParaRPr lang="hr-HR"/>
        </a:p>
      </dgm:t>
    </dgm:pt>
    <dgm:pt modelId="{0DD959C4-217E-4FE4-A038-AF68F8F0E5BE}" type="pres">
      <dgm:prSet presAssocID="{5B58AF3D-A36F-4E1E-B8FA-3ACB95B490FD}" presName="hierChild4" presStyleCnt="0"/>
      <dgm:spPr/>
    </dgm:pt>
    <dgm:pt modelId="{3C0E56CA-9ED9-46CB-967D-F9B4A3869EB1}" type="pres">
      <dgm:prSet presAssocID="{371E48F9-E63E-4AD3-84FB-315D9CEB9037}" presName="Name37" presStyleLbl="parChTrans1D4" presStyleIdx="4" presStyleCnt="7"/>
      <dgm:spPr/>
      <dgm:t>
        <a:bodyPr/>
        <a:lstStyle/>
        <a:p>
          <a:endParaRPr lang="hr-HR"/>
        </a:p>
      </dgm:t>
    </dgm:pt>
    <dgm:pt modelId="{A4C56CE8-B6F3-4D6F-B709-9B1AD851E433}" type="pres">
      <dgm:prSet presAssocID="{9887AEC9-609A-45CC-B61B-C5882ECE071A}" presName="hierRoot2" presStyleCnt="0">
        <dgm:presLayoutVars>
          <dgm:hierBranch val="init"/>
        </dgm:presLayoutVars>
      </dgm:prSet>
      <dgm:spPr/>
    </dgm:pt>
    <dgm:pt modelId="{16C2A33A-7AD5-4A57-A6DF-201797548D3B}" type="pres">
      <dgm:prSet presAssocID="{9887AEC9-609A-45CC-B61B-C5882ECE071A}" presName="rootComposite" presStyleCnt="0"/>
      <dgm:spPr/>
    </dgm:pt>
    <dgm:pt modelId="{70D85085-CFBB-4BAA-B3EC-95A58CB7518D}" type="pres">
      <dgm:prSet presAssocID="{9887AEC9-609A-45CC-B61B-C5882ECE071A}" presName="rootText" presStyleLbl="node4" presStyleIdx="4" presStyleCnt="7" custScaleY="75291" custLinFactNeighborX="-1316" custLinFactNeighborY="-837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CF474FF-712E-4BCE-8CBB-941EA412D7D6}" type="pres">
      <dgm:prSet presAssocID="{9887AEC9-609A-45CC-B61B-C5882ECE071A}" presName="rootConnector" presStyleLbl="node4" presStyleIdx="4" presStyleCnt="7"/>
      <dgm:spPr/>
      <dgm:t>
        <a:bodyPr/>
        <a:lstStyle/>
        <a:p>
          <a:endParaRPr lang="hr-HR"/>
        </a:p>
      </dgm:t>
    </dgm:pt>
    <dgm:pt modelId="{85A943F4-D65E-4BFB-B03A-02350DD87AA9}" type="pres">
      <dgm:prSet presAssocID="{9887AEC9-609A-45CC-B61B-C5882ECE071A}" presName="hierChild4" presStyleCnt="0"/>
      <dgm:spPr/>
    </dgm:pt>
    <dgm:pt modelId="{34E30CCC-5DFB-417D-9B7C-3753ED1C8BE8}" type="pres">
      <dgm:prSet presAssocID="{9887AEC9-609A-45CC-B61B-C5882ECE071A}" presName="hierChild5" presStyleCnt="0"/>
      <dgm:spPr/>
    </dgm:pt>
    <dgm:pt modelId="{F4713225-A341-4930-9C76-4626D77A6FEE}" type="pres">
      <dgm:prSet presAssocID="{C98C8B70-2C09-4357-ADFB-2BD9F70481C7}" presName="Name37" presStyleLbl="parChTrans1D4" presStyleIdx="5" presStyleCnt="7"/>
      <dgm:spPr/>
      <dgm:t>
        <a:bodyPr/>
        <a:lstStyle/>
        <a:p>
          <a:endParaRPr lang="hr-HR"/>
        </a:p>
      </dgm:t>
    </dgm:pt>
    <dgm:pt modelId="{187CF759-00AB-4BBF-BCD7-6919F59FC97B}" type="pres">
      <dgm:prSet presAssocID="{01D33D1C-7650-4695-8673-C6DDE524B1EC}" presName="hierRoot2" presStyleCnt="0">
        <dgm:presLayoutVars>
          <dgm:hierBranch val="init"/>
        </dgm:presLayoutVars>
      </dgm:prSet>
      <dgm:spPr/>
    </dgm:pt>
    <dgm:pt modelId="{1D21F886-3732-404D-954B-34107238DA2D}" type="pres">
      <dgm:prSet presAssocID="{01D33D1C-7650-4695-8673-C6DDE524B1EC}" presName="rootComposite" presStyleCnt="0"/>
      <dgm:spPr/>
    </dgm:pt>
    <dgm:pt modelId="{EDB93BBB-9B53-4991-9344-A2999119EF4A}" type="pres">
      <dgm:prSet presAssocID="{01D33D1C-7650-4695-8673-C6DDE524B1EC}" presName="rootText" presStyleLbl="node4" presStyleIdx="5" presStyleCnt="7" custScaleY="43172" custLinFactNeighborX="-1528" custLinFactNeighborY="-259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D805399-F953-4B88-BBE7-DA269E237F46}" type="pres">
      <dgm:prSet presAssocID="{01D33D1C-7650-4695-8673-C6DDE524B1EC}" presName="rootConnector" presStyleLbl="node4" presStyleIdx="5" presStyleCnt="7"/>
      <dgm:spPr/>
      <dgm:t>
        <a:bodyPr/>
        <a:lstStyle/>
        <a:p>
          <a:endParaRPr lang="hr-HR"/>
        </a:p>
      </dgm:t>
    </dgm:pt>
    <dgm:pt modelId="{9EDCEE70-E2B8-4ED6-8667-25FFA6966CE6}" type="pres">
      <dgm:prSet presAssocID="{01D33D1C-7650-4695-8673-C6DDE524B1EC}" presName="hierChild4" presStyleCnt="0"/>
      <dgm:spPr/>
    </dgm:pt>
    <dgm:pt modelId="{0F63A62D-089E-4B32-85BE-E0E0D0C638FE}" type="pres">
      <dgm:prSet presAssocID="{01D33D1C-7650-4695-8673-C6DDE524B1EC}" presName="hierChild5" presStyleCnt="0"/>
      <dgm:spPr/>
    </dgm:pt>
    <dgm:pt modelId="{38C94270-9F18-4B18-AFA6-8368E3F58BAD}" type="pres">
      <dgm:prSet presAssocID="{7C3B9C26-312E-4EA5-A07F-1DE9C1E33F2A}" presName="Name37" presStyleLbl="parChTrans1D4" presStyleIdx="6" presStyleCnt="7"/>
      <dgm:spPr/>
      <dgm:t>
        <a:bodyPr/>
        <a:lstStyle/>
        <a:p>
          <a:endParaRPr lang="hr-HR"/>
        </a:p>
      </dgm:t>
    </dgm:pt>
    <dgm:pt modelId="{1ED78BB2-CDD9-4DF1-BD85-CFFA872EB144}" type="pres">
      <dgm:prSet presAssocID="{4389F0E2-3101-4D21-B786-38F5E80C231F}" presName="hierRoot2" presStyleCnt="0">
        <dgm:presLayoutVars>
          <dgm:hierBranch val="init"/>
        </dgm:presLayoutVars>
      </dgm:prSet>
      <dgm:spPr/>
    </dgm:pt>
    <dgm:pt modelId="{2FEE873D-8DAC-419C-AA4C-791FE902DEAA}" type="pres">
      <dgm:prSet presAssocID="{4389F0E2-3101-4D21-B786-38F5E80C231F}" presName="rootComposite" presStyleCnt="0"/>
      <dgm:spPr/>
    </dgm:pt>
    <dgm:pt modelId="{718D5307-46B1-4DF6-991F-6A2E22F701F7}" type="pres">
      <dgm:prSet presAssocID="{4389F0E2-3101-4D21-B786-38F5E80C231F}" presName="rootText" presStyleLbl="node4" presStyleIdx="6" presStyleCnt="7" custScaleY="89420" custLinFactNeighborX="-1316" custLinFactNeighborY="-5379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FBAB89-84FF-4412-A835-1250C05531FC}" type="pres">
      <dgm:prSet presAssocID="{4389F0E2-3101-4D21-B786-38F5E80C231F}" presName="rootConnector" presStyleLbl="node4" presStyleIdx="6" presStyleCnt="7"/>
      <dgm:spPr/>
      <dgm:t>
        <a:bodyPr/>
        <a:lstStyle/>
        <a:p>
          <a:endParaRPr lang="hr-HR"/>
        </a:p>
      </dgm:t>
    </dgm:pt>
    <dgm:pt modelId="{96409AB9-453A-41A9-9ED6-75F0570F67AA}" type="pres">
      <dgm:prSet presAssocID="{4389F0E2-3101-4D21-B786-38F5E80C231F}" presName="hierChild4" presStyleCnt="0"/>
      <dgm:spPr/>
    </dgm:pt>
    <dgm:pt modelId="{20C16AD3-F4B7-4866-B02D-DA76B85343B9}" type="pres">
      <dgm:prSet presAssocID="{4389F0E2-3101-4D21-B786-38F5E80C231F}" presName="hierChild5" presStyleCnt="0"/>
      <dgm:spPr/>
    </dgm:pt>
    <dgm:pt modelId="{AD1F6239-2D62-4236-8202-7EBE1F7165FA}" type="pres">
      <dgm:prSet presAssocID="{5B58AF3D-A36F-4E1E-B8FA-3ACB95B490FD}" presName="hierChild5" presStyleCnt="0"/>
      <dgm:spPr/>
    </dgm:pt>
    <dgm:pt modelId="{6974154A-5851-4175-BD29-51D604E62C41}" type="pres">
      <dgm:prSet presAssocID="{4849EFA5-24A5-44FC-969D-5555874A01F1}" presName="hierChild5" presStyleCnt="0"/>
      <dgm:spPr/>
    </dgm:pt>
    <dgm:pt modelId="{8B128AF2-DCCE-4D66-86AC-52FD286A8091}" type="pres">
      <dgm:prSet presAssocID="{E317291D-B0A0-4735-A7E0-0C6001A9B543}" presName="Name37" presStyleLbl="parChTrans1D2" presStyleIdx="2" presStyleCnt="3"/>
      <dgm:spPr/>
      <dgm:t>
        <a:bodyPr/>
        <a:lstStyle/>
        <a:p>
          <a:endParaRPr lang="hr-HR"/>
        </a:p>
      </dgm:t>
    </dgm:pt>
    <dgm:pt modelId="{164E9A9A-2AAF-4294-9DB8-5BE14D27137B}" type="pres">
      <dgm:prSet presAssocID="{824AFD82-10C2-44CC-81FD-E763E3AA07BF}" presName="hierRoot2" presStyleCnt="0">
        <dgm:presLayoutVars>
          <dgm:hierBranch val="init"/>
        </dgm:presLayoutVars>
      </dgm:prSet>
      <dgm:spPr/>
    </dgm:pt>
    <dgm:pt modelId="{4B54F08D-51A0-4B33-BF96-BA6C0142F766}" type="pres">
      <dgm:prSet presAssocID="{824AFD82-10C2-44CC-81FD-E763E3AA07BF}" presName="rootComposite" presStyleCnt="0"/>
      <dgm:spPr/>
    </dgm:pt>
    <dgm:pt modelId="{CBB987CB-FD6A-494C-95FC-4EE089258CFA}" type="pres">
      <dgm:prSet presAssocID="{824AFD82-10C2-44CC-81FD-E763E3AA07BF}" presName="rootText" presStyleLbl="node2" presStyleIdx="2" presStyleCnt="3" custScaleX="112855" custLinFactNeighborX="1600" custLinFactNeighborY="29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DA65421-DCD8-4EB0-9FD4-63D888D3E14E}" type="pres">
      <dgm:prSet presAssocID="{824AFD82-10C2-44CC-81FD-E763E3AA07BF}" presName="rootConnector" presStyleLbl="node2" presStyleIdx="2" presStyleCnt="3"/>
      <dgm:spPr/>
      <dgm:t>
        <a:bodyPr/>
        <a:lstStyle/>
        <a:p>
          <a:endParaRPr lang="hr-HR"/>
        </a:p>
      </dgm:t>
    </dgm:pt>
    <dgm:pt modelId="{9E213686-BFBF-467A-8392-31284D2AAADB}" type="pres">
      <dgm:prSet presAssocID="{824AFD82-10C2-44CC-81FD-E763E3AA07BF}" presName="hierChild4" presStyleCnt="0"/>
      <dgm:spPr/>
    </dgm:pt>
    <dgm:pt modelId="{3B10E3D9-EEB4-473A-96AF-2222A33D7BF5}" type="pres">
      <dgm:prSet presAssocID="{538BA018-C226-4F7D-A075-E0A3C09C79F0}" presName="Name37" presStyleLbl="parChTrans1D3" presStyleIdx="4" presStyleCnt="5"/>
      <dgm:spPr/>
      <dgm:t>
        <a:bodyPr/>
        <a:lstStyle/>
        <a:p>
          <a:endParaRPr lang="hr-HR"/>
        </a:p>
      </dgm:t>
    </dgm:pt>
    <dgm:pt modelId="{8CCE785A-BCD0-4D63-8BA5-EB77E0BB2C45}" type="pres">
      <dgm:prSet presAssocID="{8D853832-C378-4ED3-BD61-C020EC45AB36}" presName="hierRoot2" presStyleCnt="0">
        <dgm:presLayoutVars>
          <dgm:hierBranch val="init"/>
        </dgm:presLayoutVars>
      </dgm:prSet>
      <dgm:spPr/>
    </dgm:pt>
    <dgm:pt modelId="{ABBDD640-7AA8-4830-B98B-DBFD0D603B6B}" type="pres">
      <dgm:prSet presAssocID="{8D853832-C378-4ED3-BD61-C020EC45AB36}" presName="rootComposite" presStyleCnt="0"/>
      <dgm:spPr/>
    </dgm:pt>
    <dgm:pt modelId="{E95A27DC-4F73-4872-B241-1B556310AB40}" type="pres">
      <dgm:prSet presAssocID="{8D853832-C378-4ED3-BD61-C020EC45AB36}" presName="rootText" presStyleLbl="node3" presStyleIdx="4" presStyleCnt="5" custScaleX="126192" custScaleY="15800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421C9D5-F9C4-4EE2-8DA0-BA5D31D82A72}" type="pres">
      <dgm:prSet presAssocID="{8D853832-C378-4ED3-BD61-C020EC45AB36}" presName="rootConnector" presStyleLbl="node3" presStyleIdx="4" presStyleCnt="5"/>
      <dgm:spPr/>
      <dgm:t>
        <a:bodyPr/>
        <a:lstStyle/>
        <a:p>
          <a:endParaRPr lang="hr-HR"/>
        </a:p>
      </dgm:t>
    </dgm:pt>
    <dgm:pt modelId="{32957E6B-0D38-4EC4-A0B3-B3DD2B1CEE6D}" type="pres">
      <dgm:prSet presAssocID="{8D853832-C378-4ED3-BD61-C020EC45AB36}" presName="hierChild4" presStyleCnt="0"/>
      <dgm:spPr/>
    </dgm:pt>
    <dgm:pt modelId="{FB012942-410B-4D17-8540-5A90B41339A6}" type="pres">
      <dgm:prSet presAssocID="{8D853832-C378-4ED3-BD61-C020EC45AB36}" presName="hierChild5" presStyleCnt="0"/>
      <dgm:spPr/>
    </dgm:pt>
    <dgm:pt modelId="{9F28ED12-FE03-4DA7-A380-0F6926EB3405}" type="pres">
      <dgm:prSet presAssocID="{824AFD82-10C2-44CC-81FD-E763E3AA07BF}" presName="hierChild5" presStyleCnt="0"/>
      <dgm:spPr/>
    </dgm:pt>
    <dgm:pt modelId="{611E8D3C-1590-4B5D-BDB5-5A6F2BD9642E}" type="pres">
      <dgm:prSet presAssocID="{64347499-0940-43AE-9006-20088857142F}" presName="hierChild3" presStyleCnt="0"/>
      <dgm:spPr/>
    </dgm:pt>
  </dgm:ptLst>
  <dgm:cxnLst>
    <dgm:cxn modelId="{698B44FF-A3DD-44FB-AADD-DED5F96B326B}" type="presOf" srcId="{7C3B9C26-312E-4EA5-A07F-1DE9C1E33F2A}" destId="{38C94270-9F18-4B18-AFA6-8368E3F58BAD}" srcOrd="0" destOrd="0" presId="urn:microsoft.com/office/officeart/2005/8/layout/orgChart1"/>
    <dgm:cxn modelId="{D615191D-372C-4C01-83E5-1C90A17F1E6B}" srcId="{7F731DE4-4F1D-463A-88A9-A0670C740CEF}" destId="{D73C6DCA-EF0B-4192-9305-70D0AE9F2FD3}" srcOrd="0" destOrd="0" parTransId="{32847DAC-1ABF-4AD0-9307-D6B7E41377DE}" sibTransId="{875C18D5-6FE0-4D34-AF70-52C3C9935174}"/>
    <dgm:cxn modelId="{836C9B9C-CEC0-4041-9FDC-CE9F3DCD5BBD}" type="presOf" srcId="{D1678CCA-AE4E-4AE9-B388-950F1D04B8F8}" destId="{158BE9C8-1BD6-4C56-BEEE-CCC60279CB38}" srcOrd="0" destOrd="0" presId="urn:microsoft.com/office/officeart/2005/8/layout/orgChart1"/>
    <dgm:cxn modelId="{13AF0F49-4031-4FA8-95AA-8CE8AC4C9A36}" type="presOf" srcId="{5B58AF3D-A36F-4E1E-B8FA-3ACB95B490FD}" destId="{171759C2-23DA-4310-8C9F-C3C6E91E1D00}" srcOrd="0" destOrd="0" presId="urn:microsoft.com/office/officeart/2005/8/layout/orgChart1"/>
    <dgm:cxn modelId="{A15AE438-DB5E-40AE-A4A8-91AF472B14AF}" type="presOf" srcId="{9C05CBF3-FA21-40E3-BE8C-626B6331BBE7}" destId="{6327A18D-9762-4171-AF36-E2F96113DD63}" srcOrd="1" destOrd="0" presId="urn:microsoft.com/office/officeart/2005/8/layout/orgChart1"/>
    <dgm:cxn modelId="{E1492074-9D15-4986-B24D-5C7316D24104}" srcId="{64347499-0940-43AE-9006-20088857142F}" destId="{4849EFA5-24A5-44FC-969D-5555874A01F1}" srcOrd="1" destOrd="0" parTransId="{A1A5C791-2325-484A-B727-E874A8BD0688}" sibTransId="{EEA31B30-0870-4BBB-A421-1B2D58D9AADA}"/>
    <dgm:cxn modelId="{55BF4A5B-FB9D-42DB-8529-0A7D2860DB6A}" srcId="{4849EFA5-24A5-44FC-969D-5555874A01F1}" destId="{294E8EA8-5E12-4447-8C75-FE8F8BAF0FD2}" srcOrd="0" destOrd="0" parTransId="{08C299E4-0387-4CC2-B326-EB7A365983F0}" sibTransId="{339AA9AD-ABFA-4F56-A28D-98CDBB7C5FBD}"/>
    <dgm:cxn modelId="{191270AB-022C-417B-B358-150A68FAEA43}" type="presOf" srcId="{FA39FA7D-5D6E-4270-9667-38176C2857CC}" destId="{BE20FD26-8BF2-4504-A6D4-B13D8B47242B}" srcOrd="0" destOrd="0" presId="urn:microsoft.com/office/officeart/2005/8/layout/orgChart1"/>
    <dgm:cxn modelId="{7BE1ADD0-1EB9-45FF-9518-85E749B788A3}" srcId="{5B58AF3D-A36F-4E1E-B8FA-3ACB95B490FD}" destId="{4389F0E2-3101-4D21-B786-38F5E80C231F}" srcOrd="2" destOrd="0" parTransId="{7C3B9C26-312E-4EA5-A07F-1DE9C1E33F2A}" sibTransId="{7F381E97-B937-404B-A5EE-CA491135FED1}"/>
    <dgm:cxn modelId="{9C053348-741B-469D-AA9B-2CBBFFDD7B27}" type="presOf" srcId="{4849EFA5-24A5-44FC-969D-5555874A01F1}" destId="{382C76E0-71D1-43EB-B387-419A3D8BE12F}" srcOrd="1" destOrd="0" presId="urn:microsoft.com/office/officeart/2005/8/layout/orgChart1"/>
    <dgm:cxn modelId="{902AEDD9-46BA-41E6-9633-6873399CB253}" srcId="{5B58AF3D-A36F-4E1E-B8FA-3ACB95B490FD}" destId="{9887AEC9-609A-45CC-B61B-C5882ECE071A}" srcOrd="0" destOrd="0" parTransId="{371E48F9-E63E-4AD3-84FB-315D9CEB9037}" sibTransId="{B18C6069-D543-407A-ACED-4C8414E9C76C}"/>
    <dgm:cxn modelId="{C3CE5BD2-DD41-4659-8361-D57D131EB3C5}" type="presOf" srcId="{32847DAC-1ABF-4AD0-9307-D6B7E41377DE}" destId="{034D3880-053A-4BD1-A3E5-7BD3E091692F}" srcOrd="0" destOrd="0" presId="urn:microsoft.com/office/officeart/2005/8/layout/orgChart1"/>
    <dgm:cxn modelId="{87BBD23C-B68D-408B-B947-D263CBE21CED}" type="presOf" srcId="{E317291D-B0A0-4735-A7E0-0C6001A9B543}" destId="{8B128AF2-DCCE-4D66-86AC-52FD286A8091}" srcOrd="0" destOrd="0" presId="urn:microsoft.com/office/officeart/2005/8/layout/orgChart1"/>
    <dgm:cxn modelId="{2F0CEC63-6FAA-48DA-9354-FFC922619133}" type="presOf" srcId="{5B58AF3D-A36F-4E1E-B8FA-3ACB95B490FD}" destId="{01C64561-2EFA-47CC-AF59-5A2E7505A362}" srcOrd="1" destOrd="0" presId="urn:microsoft.com/office/officeart/2005/8/layout/orgChart1"/>
    <dgm:cxn modelId="{8E6B21F2-9254-4A9E-BB1B-E96B6FB6177B}" srcId="{4849EFA5-24A5-44FC-969D-5555874A01F1}" destId="{5B58AF3D-A36F-4E1E-B8FA-3ACB95B490FD}" srcOrd="1" destOrd="0" parTransId="{FB974BE3-33C8-4876-872C-3FB476F524B3}" sibTransId="{9334561A-9032-4E1A-85B2-A4F33451EBD0}"/>
    <dgm:cxn modelId="{464F1C78-7C50-4254-8B2D-65CA6220E00F}" type="presOf" srcId="{4703D403-1977-4FA7-AC7C-32D7682D7415}" destId="{70CCBCAB-56AC-41AD-841B-D6CB9AD735CC}" srcOrd="0" destOrd="0" presId="urn:microsoft.com/office/officeart/2005/8/layout/orgChart1"/>
    <dgm:cxn modelId="{EE538D97-7243-4F78-88F8-868DBCADAA20}" type="presOf" srcId="{C98C8B70-2C09-4357-ADFB-2BD9F70481C7}" destId="{F4713225-A341-4930-9C76-4626D77A6FEE}" srcOrd="0" destOrd="0" presId="urn:microsoft.com/office/officeart/2005/8/layout/orgChart1"/>
    <dgm:cxn modelId="{94A9583C-4E60-434D-AA7C-0ECC53296A9F}" type="presOf" srcId="{892EF13A-0AEA-42C3-A6DC-8019C65A2D90}" destId="{3005A891-C373-42E7-B16B-F702FB67E755}" srcOrd="0" destOrd="0" presId="urn:microsoft.com/office/officeart/2005/8/layout/orgChart1"/>
    <dgm:cxn modelId="{0D983888-E4EC-476C-AEA7-279BEA5F543B}" type="presOf" srcId="{7F731DE4-4F1D-463A-88A9-A0670C740CEF}" destId="{E636ACEE-DA4E-45C4-94C5-01008292C4B5}" srcOrd="0" destOrd="0" presId="urn:microsoft.com/office/officeart/2005/8/layout/orgChart1"/>
    <dgm:cxn modelId="{CBC19ACF-EE70-4493-9931-F2692D53EE66}" type="presOf" srcId="{57B97AD1-223C-4F24-8928-4C52139053E0}" destId="{9467E023-C66C-4645-8E99-B8914926672D}" srcOrd="0" destOrd="0" presId="urn:microsoft.com/office/officeart/2005/8/layout/orgChart1"/>
    <dgm:cxn modelId="{D9683FC6-A9D9-4869-9F5F-969B1740F8BC}" srcId="{294E8EA8-5E12-4447-8C75-FE8F8BAF0FD2}" destId="{8EBCE325-780F-4838-82E6-0456188C918A}" srcOrd="1" destOrd="0" parTransId="{60C1D509-5D6D-4BAF-8C87-3176EAFD08F1}" sibTransId="{E9045F3B-7B86-438D-A248-51896CD5DBA7}"/>
    <dgm:cxn modelId="{D92E9EF8-795E-41D3-9353-9DC324B2FA79}" type="presOf" srcId="{9C05CBF3-FA21-40E3-BE8C-626B6331BBE7}" destId="{672DD819-E36F-4D7F-9D05-79CF7139F615}" srcOrd="0" destOrd="0" presId="urn:microsoft.com/office/officeart/2005/8/layout/orgChart1"/>
    <dgm:cxn modelId="{FA066AFA-D9C6-472D-8921-E371B3D941E9}" type="presOf" srcId="{8D853832-C378-4ED3-BD61-C020EC45AB36}" destId="{0421C9D5-F9C4-4EE2-8DA0-BA5D31D82A72}" srcOrd="1" destOrd="0" presId="urn:microsoft.com/office/officeart/2005/8/layout/orgChart1"/>
    <dgm:cxn modelId="{E1EC2E8C-65A7-4C4D-AC85-BC6EE05B006A}" type="presOf" srcId="{489747EF-C31C-49A6-B0CC-9BE9FCA305CC}" destId="{F1E8A222-0EA2-40EC-B8E8-13141FA82D3E}" srcOrd="1" destOrd="0" presId="urn:microsoft.com/office/officeart/2005/8/layout/orgChart1"/>
    <dgm:cxn modelId="{089CD675-0CA8-49EF-86A8-3A8A5DAA7DE6}" type="presOf" srcId="{4849EFA5-24A5-44FC-969D-5555874A01F1}" destId="{38F5E415-2F27-4329-BCBD-F18BFEC8EB92}" srcOrd="0" destOrd="0" presId="urn:microsoft.com/office/officeart/2005/8/layout/orgChart1"/>
    <dgm:cxn modelId="{1A1348C8-472C-4BB6-8262-ABDDE410E4F7}" type="presOf" srcId="{64347499-0940-43AE-9006-20088857142F}" destId="{20DD7460-9239-4B80-A523-8D0A7F225D0C}" srcOrd="0" destOrd="0" presId="urn:microsoft.com/office/officeart/2005/8/layout/orgChart1"/>
    <dgm:cxn modelId="{38081129-27A8-4D82-B5E7-8CAA8C912E0F}" type="presOf" srcId="{CD2717E8-7175-4468-9694-7ABAF6F1D528}" destId="{54571221-422D-4CD0-9BC3-7D8272B9190A}" srcOrd="0" destOrd="0" presId="urn:microsoft.com/office/officeart/2005/8/layout/orgChart1"/>
    <dgm:cxn modelId="{96C08EB4-5849-4D6C-A312-4842257D06C9}" type="presOf" srcId="{FB974BE3-33C8-4876-872C-3FB476F524B3}" destId="{2B9EB887-32BF-4488-8449-4CE5DB68951B}" srcOrd="0" destOrd="0" presId="urn:microsoft.com/office/officeart/2005/8/layout/orgChart1"/>
    <dgm:cxn modelId="{7B43F281-07EA-4793-88D6-EFDB946119A8}" srcId="{FA39FA7D-5D6E-4270-9667-38176C2857CC}" destId="{64347499-0940-43AE-9006-20088857142F}" srcOrd="0" destOrd="0" parTransId="{4DF75519-D6FB-46F0-98D3-B924BF33363B}" sibTransId="{9CACC8AA-7E10-41FE-AF72-EB9A5BFED17C}"/>
    <dgm:cxn modelId="{97C4259B-98FC-4CCE-85D2-6989B8EF0EF6}" type="presOf" srcId="{824AFD82-10C2-44CC-81FD-E763E3AA07BF}" destId="{ADA65421-DCD8-4EB0-9FD4-63D888D3E14E}" srcOrd="1" destOrd="0" presId="urn:microsoft.com/office/officeart/2005/8/layout/orgChart1"/>
    <dgm:cxn modelId="{101FAA55-66CE-41EA-9A41-76F02CD6F9F2}" type="presOf" srcId="{9887AEC9-609A-45CC-B61B-C5882ECE071A}" destId="{70D85085-CFBB-4BAA-B3EC-95A58CB7518D}" srcOrd="0" destOrd="0" presId="urn:microsoft.com/office/officeart/2005/8/layout/orgChart1"/>
    <dgm:cxn modelId="{A43AAC95-C79C-45FA-A4AA-7CDB9064BF97}" type="presOf" srcId="{824AFD82-10C2-44CC-81FD-E763E3AA07BF}" destId="{CBB987CB-FD6A-494C-95FC-4EE089258CFA}" srcOrd="0" destOrd="0" presId="urn:microsoft.com/office/officeart/2005/8/layout/orgChart1"/>
    <dgm:cxn modelId="{9F95956C-068D-448D-9CA1-19A9A7CEE7D5}" type="presOf" srcId="{294E8EA8-5E12-4447-8C75-FE8F8BAF0FD2}" destId="{EA081FE8-AF57-4E65-8C99-15680CA66F21}" srcOrd="0" destOrd="0" presId="urn:microsoft.com/office/officeart/2005/8/layout/orgChart1"/>
    <dgm:cxn modelId="{07B47267-CCA5-4350-9D9A-E8A1729AA582}" srcId="{7F731DE4-4F1D-463A-88A9-A0670C740CEF}" destId="{4703D403-1977-4FA7-AC7C-32D7682D7415}" srcOrd="1" destOrd="0" parTransId="{57B97AD1-223C-4F24-8928-4C52139053E0}" sibTransId="{FABB5309-2311-4AC0-82EF-3EC986679FDF}"/>
    <dgm:cxn modelId="{F8820188-C2D0-48E0-AFDE-D3600B842183}" srcId="{824AFD82-10C2-44CC-81FD-E763E3AA07BF}" destId="{8D853832-C378-4ED3-BD61-C020EC45AB36}" srcOrd="0" destOrd="0" parTransId="{538BA018-C226-4F7D-A075-E0A3C09C79F0}" sibTransId="{F9156019-610E-4468-8109-E5DC8883E06D}"/>
    <dgm:cxn modelId="{1DBDA590-6CB8-406A-88C1-9BF46442E304}" type="presOf" srcId="{7A90E62F-34A0-4A1A-A652-E5DB93FC0BD6}" destId="{EC420F5D-5863-401C-8948-DBE1C73F5C6B}" srcOrd="0" destOrd="0" presId="urn:microsoft.com/office/officeart/2005/8/layout/orgChart1"/>
    <dgm:cxn modelId="{24D75649-A246-4A42-8FBF-BE1E5518FC22}" type="presOf" srcId="{294E8EA8-5E12-4447-8C75-FE8F8BAF0FD2}" destId="{2EA5B478-7466-48B3-AEF8-823DFAED767F}" srcOrd="1" destOrd="0" presId="urn:microsoft.com/office/officeart/2005/8/layout/orgChart1"/>
    <dgm:cxn modelId="{B9C2EA3F-2048-49C0-83C0-220D3CD27405}" type="presOf" srcId="{4389F0E2-3101-4D21-B786-38F5E80C231F}" destId="{718D5307-46B1-4DF6-991F-6A2E22F701F7}" srcOrd="0" destOrd="0" presId="urn:microsoft.com/office/officeart/2005/8/layout/orgChart1"/>
    <dgm:cxn modelId="{F078D557-E129-474F-9B24-8CC67C69EEF5}" type="presOf" srcId="{538BA018-C226-4F7D-A075-E0A3C09C79F0}" destId="{3B10E3D9-EEB4-473A-96AF-2222A33D7BF5}" srcOrd="0" destOrd="0" presId="urn:microsoft.com/office/officeart/2005/8/layout/orgChart1"/>
    <dgm:cxn modelId="{99BAD2B1-F9A0-46E4-ACFC-DBA3AF25F975}" srcId="{64347499-0940-43AE-9006-20088857142F}" destId="{7F731DE4-4F1D-463A-88A9-A0670C740CEF}" srcOrd="0" destOrd="0" parTransId="{7A90E62F-34A0-4A1A-A652-E5DB93FC0BD6}" sibTransId="{DA0D8ED6-83D8-4622-B8CE-6E51F038E68C}"/>
    <dgm:cxn modelId="{B0E6DE96-FA8B-4F93-9990-B48C6C83DDB4}" type="presOf" srcId="{4703D403-1977-4FA7-AC7C-32D7682D7415}" destId="{036BD495-D451-4888-B8E1-6CF239C601A3}" srcOrd="1" destOrd="0" presId="urn:microsoft.com/office/officeart/2005/8/layout/orgChart1"/>
    <dgm:cxn modelId="{74367F55-CC17-4DE9-A866-3487F4E41D45}" type="presOf" srcId="{9887AEC9-609A-45CC-B61B-C5882ECE071A}" destId="{ECF474FF-712E-4BCE-8CBB-941EA412D7D6}" srcOrd="1" destOrd="0" presId="urn:microsoft.com/office/officeart/2005/8/layout/orgChart1"/>
    <dgm:cxn modelId="{B5A01822-FACA-4472-B2AB-EDB368CF270B}" type="presOf" srcId="{8D853832-C378-4ED3-BD61-C020EC45AB36}" destId="{E95A27DC-4F73-4872-B241-1B556310AB40}" srcOrd="0" destOrd="0" presId="urn:microsoft.com/office/officeart/2005/8/layout/orgChart1"/>
    <dgm:cxn modelId="{8C043951-2344-4B39-AD3B-CE57571F4651}" type="presOf" srcId="{489747EF-C31C-49A6-B0CC-9BE9FCA305CC}" destId="{B3893269-B3BC-427E-BFA7-E23898139CAF}" srcOrd="0" destOrd="0" presId="urn:microsoft.com/office/officeart/2005/8/layout/orgChart1"/>
    <dgm:cxn modelId="{D8C2DF53-D6E7-4904-9067-01E7E0294B9F}" type="presOf" srcId="{A1A5C791-2325-484A-B727-E874A8BD0688}" destId="{75102480-B760-4FB6-AFC8-DB2190496836}" srcOrd="0" destOrd="0" presId="urn:microsoft.com/office/officeart/2005/8/layout/orgChart1"/>
    <dgm:cxn modelId="{9C3FE632-5012-40A8-856C-B5A636F672D0}" type="presOf" srcId="{4389F0E2-3101-4D21-B786-38F5E80C231F}" destId="{9AFBAB89-84FF-4412-A835-1250C05531FC}" srcOrd="1" destOrd="0" presId="urn:microsoft.com/office/officeart/2005/8/layout/orgChart1"/>
    <dgm:cxn modelId="{85C7FA8C-E270-4370-9BED-0679C07EFCEE}" type="presOf" srcId="{08C299E4-0387-4CC2-B326-EB7A365983F0}" destId="{6E7E2E79-01B8-4C18-B5FC-B556336F2964}" srcOrd="0" destOrd="0" presId="urn:microsoft.com/office/officeart/2005/8/layout/orgChart1"/>
    <dgm:cxn modelId="{4B2A3DFF-FCC9-4319-83E4-2E00D891B818}" type="presOf" srcId="{60C1D509-5D6D-4BAF-8C87-3176EAFD08F1}" destId="{C7FA5384-AF97-48E9-881F-65660C1098CA}" srcOrd="0" destOrd="0" presId="urn:microsoft.com/office/officeart/2005/8/layout/orgChart1"/>
    <dgm:cxn modelId="{4A9F634B-D73D-45ED-B859-F86EDC2583A6}" type="presOf" srcId="{01D33D1C-7650-4695-8673-C6DDE524B1EC}" destId="{EDB93BBB-9B53-4991-9344-A2999119EF4A}" srcOrd="0" destOrd="0" presId="urn:microsoft.com/office/officeart/2005/8/layout/orgChart1"/>
    <dgm:cxn modelId="{C2FDFC50-B627-4C37-8212-A9D7D38AEF89}" type="presOf" srcId="{01D33D1C-7650-4695-8673-C6DDE524B1EC}" destId="{7D805399-F953-4B88-BBE7-DA269E237F46}" srcOrd="1" destOrd="0" presId="urn:microsoft.com/office/officeart/2005/8/layout/orgChart1"/>
    <dgm:cxn modelId="{A1BAD9AA-BBDC-416F-A068-983AD723BDC4}" srcId="{294E8EA8-5E12-4447-8C75-FE8F8BAF0FD2}" destId="{489747EF-C31C-49A6-B0CC-9BE9FCA305CC}" srcOrd="0" destOrd="0" parTransId="{D1678CCA-AE4E-4AE9-B388-950F1D04B8F8}" sibTransId="{60E3F305-2933-431B-A277-284A52A647BA}"/>
    <dgm:cxn modelId="{0CC28A19-C362-4833-AE3D-CB8498F9D983}" srcId="{64347499-0940-43AE-9006-20088857142F}" destId="{824AFD82-10C2-44CC-81FD-E763E3AA07BF}" srcOrd="2" destOrd="0" parTransId="{E317291D-B0A0-4735-A7E0-0C6001A9B543}" sibTransId="{CD528CD5-FD12-485B-B58A-4DE6EEC7A861}"/>
    <dgm:cxn modelId="{6F189127-88F0-4D1A-B1AE-2AE586345B97}" srcId="{294E8EA8-5E12-4447-8C75-FE8F8BAF0FD2}" destId="{9C05CBF3-FA21-40E3-BE8C-626B6331BBE7}" srcOrd="2" destOrd="0" parTransId="{49F55234-57D2-4899-9F9A-2A8E7C974D2B}" sibTransId="{0A494B99-CFCA-4FD2-AFD9-2579B6958000}"/>
    <dgm:cxn modelId="{A536AB88-B62C-4EE6-A0BE-80BC13AF3DC4}" type="presOf" srcId="{D73C6DCA-EF0B-4192-9305-70D0AE9F2FD3}" destId="{5252860F-5AC0-4FCA-A710-CF5F1A50D4F3}" srcOrd="1" destOrd="0" presId="urn:microsoft.com/office/officeart/2005/8/layout/orgChart1"/>
    <dgm:cxn modelId="{C0B2D845-E137-4BF6-8D37-9BA2A38CC15B}" srcId="{294E8EA8-5E12-4447-8C75-FE8F8BAF0FD2}" destId="{CD2717E8-7175-4468-9694-7ABAF6F1D528}" srcOrd="3" destOrd="0" parTransId="{892EF13A-0AEA-42C3-A6DC-8019C65A2D90}" sibTransId="{7459F4A5-B41F-40DD-BCAA-494147605F82}"/>
    <dgm:cxn modelId="{E417A2AC-1EDF-47CA-84D0-2CA89F9D1A39}" srcId="{5B58AF3D-A36F-4E1E-B8FA-3ACB95B490FD}" destId="{01D33D1C-7650-4695-8673-C6DDE524B1EC}" srcOrd="1" destOrd="0" parTransId="{C98C8B70-2C09-4357-ADFB-2BD9F70481C7}" sibTransId="{0730DE8C-91D0-4E32-9EB1-573F7770A841}"/>
    <dgm:cxn modelId="{B388D5C6-BE05-46A2-975C-026C60FF4DFA}" type="presOf" srcId="{D73C6DCA-EF0B-4192-9305-70D0AE9F2FD3}" destId="{CCFBDCB4-1D2B-49E3-BB48-25F51A53F99E}" srcOrd="0" destOrd="0" presId="urn:microsoft.com/office/officeart/2005/8/layout/orgChart1"/>
    <dgm:cxn modelId="{2D1D9B64-561E-4E3A-8B5F-35125C54BAD2}" type="presOf" srcId="{64347499-0940-43AE-9006-20088857142F}" destId="{F506058E-C9BD-49E9-BED3-C30385CD0207}" srcOrd="1" destOrd="0" presId="urn:microsoft.com/office/officeart/2005/8/layout/orgChart1"/>
    <dgm:cxn modelId="{B35E3BBB-9A9E-4F17-AA15-5EECC80F8087}" type="presOf" srcId="{8EBCE325-780F-4838-82E6-0456188C918A}" destId="{338DBEC0-8B45-4738-B520-B28EE38DA856}" srcOrd="1" destOrd="0" presId="urn:microsoft.com/office/officeart/2005/8/layout/orgChart1"/>
    <dgm:cxn modelId="{7E1A6CA6-F720-45A1-BEAD-F2C5E25976B1}" type="presOf" srcId="{371E48F9-E63E-4AD3-84FB-315D9CEB9037}" destId="{3C0E56CA-9ED9-46CB-967D-F9B4A3869EB1}" srcOrd="0" destOrd="0" presId="urn:microsoft.com/office/officeart/2005/8/layout/orgChart1"/>
    <dgm:cxn modelId="{C839BED6-8396-4E4A-9B5F-C703114F8F4E}" type="presOf" srcId="{49F55234-57D2-4899-9F9A-2A8E7C974D2B}" destId="{65B0EF06-2381-4784-BB65-18130871E67A}" srcOrd="0" destOrd="0" presId="urn:microsoft.com/office/officeart/2005/8/layout/orgChart1"/>
    <dgm:cxn modelId="{1A826A62-73A2-4585-AAF1-27B520C56980}" type="presOf" srcId="{CD2717E8-7175-4468-9694-7ABAF6F1D528}" destId="{3477E0E7-0474-4744-AF5D-24995E3A856D}" srcOrd="1" destOrd="0" presId="urn:microsoft.com/office/officeart/2005/8/layout/orgChart1"/>
    <dgm:cxn modelId="{C017F973-DB24-4B35-AAA8-7E64B426E666}" type="presOf" srcId="{8EBCE325-780F-4838-82E6-0456188C918A}" destId="{7FF845E4-0B50-4F3C-BD56-98A7D1465E46}" srcOrd="0" destOrd="0" presId="urn:microsoft.com/office/officeart/2005/8/layout/orgChart1"/>
    <dgm:cxn modelId="{5EE68312-089B-4D78-9730-EB9D99935F32}" type="presOf" srcId="{7F731DE4-4F1D-463A-88A9-A0670C740CEF}" destId="{91E99B80-8A72-45A5-A39B-86E5FEA67A17}" srcOrd="1" destOrd="0" presId="urn:microsoft.com/office/officeart/2005/8/layout/orgChart1"/>
    <dgm:cxn modelId="{620E7385-FBF9-48E4-8877-47B626B55751}" type="presParOf" srcId="{BE20FD26-8BF2-4504-A6D4-B13D8B47242B}" destId="{DC8D8795-21B6-4A95-81BE-6B7B41C79220}" srcOrd="0" destOrd="0" presId="urn:microsoft.com/office/officeart/2005/8/layout/orgChart1"/>
    <dgm:cxn modelId="{925B99DB-00D0-40BC-A1F0-9BC42D8713CA}" type="presParOf" srcId="{DC8D8795-21B6-4A95-81BE-6B7B41C79220}" destId="{73524C74-3676-4555-8E43-B2F6D1E86BE3}" srcOrd="0" destOrd="0" presId="urn:microsoft.com/office/officeart/2005/8/layout/orgChart1"/>
    <dgm:cxn modelId="{C1F4B475-2E4C-4F89-8E4F-88FC97F6C108}" type="presParOf" srcId="{73524C74-3676-4555-8E43-B2F6D1E86BE3}" destId="{20DD7460-9239-4B80-A523-8D0A7F225D0C}" srcOrd="0" destOrd="0" presId="urn:microsoft.com/office/officeart/2005/8/layout/orgChart1"/>
    <dgm:cxn modelId="{F54F0A1D-1932-4C24-BAD0-466098E2F7BD}" type="presParOf" srcId="{73524C74-3676-4555-8E43-B2F6D1E86BE3}" destId="{F506058E-C9BD-49E9-BED3-C30385CD0207}" srcOrd="1" destOrd="0" presId="urn:microsoft.com/office/officeart/2005/8/layout/orgChart1"/>
    <dgm:cxn modelId="{3B8A1AE6-F0B7-4171-BCD5-AC166109EDDC}" type="presParOf" srcId="{DC8D8795-21B6-4A95-81BE-6B7B41C79220}" destId="{13CADC57-FB02-4588-B0B1-C4C3C3066915}" srcOrd="1" destOrd="0" presId="urn:microsoft.com/office/officeart/2005/8/layout/orgChart1"/>
    <dgm:cxn modelId="{A075B080-DE74-435C-84F9-E40699F0CA2D}" type="presParOf" srcId="{13CADC57-FB02-4588-B0B1-C4C3C3066915}" destId="{EC420F5D-5863-401C-8948-DBE1C73F5C6B}" srcOrd="0" destOrd="0" presId="urn:microsoft.com/office/officeart/2005/8/layout/orgChart1"/>
    <dgm:cxn modelId="{3D576D5F-82F6-4FA8-90B3-7D41DB97E878}" type="presParOf" srcId="{13CADC57-FB02-4588-B0B1-C4C3C3066915}" destId="{09D0A0C2-DFC6-4A9F-81F2-9363A46E9A96}" srcOrd="1" destOrd="0" presId="urn:microsoft.com/office/officeart/2005/8/layout/orgChart1"/>
    <dgm:cxn modelId="{D11AA420-1578-4B62-BD76-0149BC2D8B9F}" type="presParOf" srcId="{09D0A0C2-DFC6-4A9F-81F2-9363A46E9A96}" destId="{ACAEE02F-5A58-49E8-889D-FD037112FADC}" srcOrd="0" destOrd="0" presId="urn:microsoft.com/office/officeart/2005/8/layout/orgChart1"/>
    <dgm:cxn modelId="{1C2C7577-CC3F-45B9-90A8-C6C8C6DFB860}" type="presParOf" srcId="{ACAEE02F-5A58-49E8-889D-FD037112FADC}" destId="{E636ACEE-DA4E-45C4-94C5-01008292C4B5}" srcOrd="0" destOrd="0" presId="urn:microsoft.com/office/officeart/2005/8/layout/orgChart1"/>
    <dgm:cxn modelId="{6CA5DC27-39CE-41C7-AD07-796CFE12DE4E}" type="presParOf" srcId="{ACAEE02F-5A58-49E8-889D-FD037112FADC}" destId="{91E99B80-8A72-45A5-A39B-86E5FEA67A17}" srcOrd="1" destOrd="0" presId="urn:microsoft.com/office/officeart/2005/8/layout/orgChart1"/>
    <dgm:cxn modelId="{C068B0BD-FD55-4EE6-A625-45A407E5AC4C}" type="presParOf" srcId="{09D0A0C2-DFC6-4A9F-81F2-9363A46E9A96}" destId="{7B6FD154-A8F4-4354-AD87-65FEC6B9BD60}" srcOrd="1" destOrd="0" presId="urn:microsoft.com/office/officeart/2005/8/layout/orgChart1"/>
    <dgm:cxn modelId="{E0E180C8-A54A-4817-961D-9A69FA262858}" type="presParOf" srcId="{7B6FD154-A8F4-4354-AD87-65FEC6B9BD60}" destId="{034D3880-053A-4BD1-A3E5-7BD3E091692F}" srcOrd="0" destOrd="0" presId="urn:microsoft.com/office/officeart/2005/8/layout/orgChart1"/>
    <dgm:cxn modelId="{F395AA77-8992-44CB-BED8-4CA933A2049A}" type="presParOf" srcId="{7B6FD154-A8F4-4354-AD87-65FEC6B9BD60}" destId="{2D329E81-9A07-4748-88AA-D66FB07BC43B}" srcOrd="1" destOrd="0" presId="urn:microsoft.com/office/officeart/2005/8/layout/orgChart1"/>
    <dgm:cxn modelId="{5C6C59BD-9E2A-4016-B5E8-2B1B147321D6}" type="presParOf" srcId="{2D329E81-9A07-4748-88AA-D66FB07BC43B}" destId="{CB6B113F-75D8-445F-A433-6C23CB5B8584}" srcOrd="0" destOrd="0" presId="urn:microsoft.com/office/officeart/2005/8/layout/orgChart1"/>
    <dgm:cxn modelId="{B65004A9-6997-42B6-8BBB-F78352A46950}" type="presParOf" srcId="{CB6B113F-75D8-445F-A433-6C23CB5B8584}" destId="{CCFBDCB4-1D2B-49E3-BB48-25F51A53F99E}" srcOrd="0" destOrd="0" presId="urn:microsoft.com/office/officeart/2005/8/layout/orgChart1"/>
    <dgm:cxn modelId="{B5E4D8EC-D146-4C8A-967E-D4504D4FCC6D}" type="presParOf" srcId="{CB6B113F-75D8-445F-A433-6C23CB5B8584}" destId="{5252860F-5AC0-4FCA-A710-CF5F1A50D4F3}" srcOrd="1" destOrd="0" presId="urn:microsoft.com/office/officeart/2005/8/layout/orgChart1"/>
    <dgm:cxn modelId="{C42EF766-53BB-4F0D-8BB5-9D8A3801087A}" type="presParOf" srcId="{2D329E81-9A07-4748-88AA-D66FB07BC43B}" destId="{A7B1B54A-DB82-4156-9C19-02F9BA86467B}" srcOrd="1" destOrd="0" presId="urn:microsoft.com/office/officeart/2005/8/layout/orgChart1"/>
    <dgm:cxn modelId="{6953A2A2-BD67-40AA-84A2-24D80BD5371B}" type="presParOf" srcId="{2D329E81-9A07-4748-88AA-D66FB07BC43B}" destId="{C53D82D2-7470-498B-B820-D53BB059994A}" srcOrd="2" destOrd="0" presId="urn:microsoft.com/office/officeart/2005/8/layout/orgChart1"/>
    <dgm:cxn modelId="{256F1344-1F78-496D-BCB8-69906F4240E4}" type="presParOf" srcId="{7B6FD154-A8F4-4354-AD87-65FEC6B9BD60}" destId="{9467E023-C66C-4645-8E99-B8914926672D}" srcOrd="2" destOrd="0" presId="urn:microsoft.com/office/officeart/2005/8/layout/orgChart1"/>
    <dgm:cxn modelId="{88689BF5-9968-4F4D-8D7A-7995713EA255}" type="presParOf" srcId="{7B6FD154-A8F4-4354-AD87-65FEC6B9BD60}" destId="{841782F8-345C-4F2B-B9D3-66D999685860}" srcOrd="3" destOrd="0" presId="urn:microsoft.com/office/officeart/2005/8/layout/orgChart1"/>
    <dgm:cxn modelId="{E7CD43B6-C56D-403C-8472-A19D7AE7FF64}" type="presParOf" srcId="{841782F8-345C-4F2B-B9D3-66D999685860}" destId="{11F06258-139D-433F-9AC8-7AE41D85AF69}" srcOrd="0" destOrd="0" presId="urn:microsoft.com/office/officeart/2005/8/layout/orgChart1"/>
    <dgm:cxn modelId="{F76FAB60-EC21-450A-91EE-AA1E14B6D563}" type="presParOf" srcId="{11F06258-139D-433F-9AC8-7AE41D85AF69}" destId="{70CCBCAB-56AC-41AD-841B-D6CB9AD735CC}" srcOrd="0" destOrd="0" presId="urn:microsoft.com/office/officeart/2005/8/layout/orgChart1"/>
    <dgm:cxn modelId="{A8628E45-E26B-4D96-8916-3389D9A3427A}" type="presParOf" srcId="{11F06258-139D-433F-9AC8-7AE41D85AF69}" destId="{036BD495-D451-4888-B8E1-6CF239C601A3}" srcOrd="1" destOrd="0" presId="urn:microsoft.com/office/officeart/2005/8/layout/orgChart1"/>
    <dgm:cxn modelId="{3F9F957D-1478-4FAB-BA6C-39C2175C80CE}" type="presParOf" srcId="{841782F8-345C-4F2B-B9D3-66D999685860}" destId="{88A68858-5343-471A-A992-8322C551ADF7}" srcOrd="1" destOrd="0" presId="urn:microsoft.com/office/officeart/2005/8/layout/orgChart1"/>
    <dgm:cxn modelId="{2D26F2E5-4B48-497D-B73D-7A556CDF3FDD}" type="presParOf" srcId="{841782F8-345C-4F2B-B9D3-66D999685860}" destId="{E0272115-9A54-4791-AC25-94D212E3A5B8}" srcOrd="2" destOrd="0" presId="urn:microsoft.com/office/officeart/2005/8/layout/orgChart1"/>
    <dgm:cxn modelId="{B3069B58-F5E2-405E-ABA7-DAD912038E9D}" type="presParOf" srcId="{09D0A0C2-DFC6-4A9F-81F2-9363A46E9A96}" destId="{78C696DF-537A-4231-A391-DFD64888DB62}" srcOrd="2" destOrd="0" presId="urn:microsoft.com/office/officeart/2005/8/layout/orgChart1"/>
    <dgm:cxn modelId="{52AF0692-CCBB-4EB2-A3C9-0B64AF1D2197}" type="presParOf" srcId="{13CADC57-FB02-4588-B0B1-C4C3C3066915}" destId="{75102480-B760-4FB6-AFC8-DB2190496836}" srcOrd="2" destOrd="0" presId="urn:microsoft.com/office/officeart/2005/8/layout/orgChart1"/>
    <dgm:cxn modelId="{BF284B17-9C97-4767-8E4B-39ABA63E33AB}" type="presParOf" srcId="{13CADC57-FB02-4588-B0B1-C4C3C3066915}" destId="{EC6CAC91-4782-4638-8F60-0D05980DE374}" srcOrd="3" destOrd="0" presId="urn:microsoft.com/office/officeart/2005/8/layout/orgChart1"/>
    <dgm:cxn modelId="{557E17FC-DB45-4139-AB5A-D571ED10A9A3}" type="presParOf" srcId="{EC6CAC91-4782-4638-8F60-0D05980DE374}" destId="{FD508977-0AD5-4C41-82A5-96006B928536}" srcOrd="0" destOrd="0" presId="urn:microsoft.com/office/officeart/2005/8/layout/orgChart1"/>
    <dgm:cxn modelId="{1C54BAE7-ED62-4306-8319-82542C8BC61B}" type="presParOf" srcId="{FD508977-0AD5-4C41-82A5-96006B928536}" destId="{38F5E415-2F27-4329-BCBD-F18BFEC8EB92}" srcOrd="0" destOrd="0" presId="urn:microsoft.com/office/officeart/2005/8/layout/orgChart1"/>
    <dgm:cxn modelId="{B5BB4570-6287-4E33-89A9-4ED47D391EAF}" type="presParOf" srcId="{FD508977-0AD5-4C41-82A5-96006B928536}" destId="{382C76E0-71D1-43EB-B387-419A3D8BE12F}" srcOrd="1" destOrd="0" presId="urn:microsoft.com/office/officeart/2005/8/layout/orgChart1"/>
    <dgm:cxn modelId="{46F60C03-ADE2-4A08-89F1-A8D2C7F13499}" type="presParOf" srcId="{EC6CAC91-4782-4638-8F60-0D05980DE374}" destId="{5FA82D47-4C94-4E78-B1C7-51E5C4600C25}" srcOrd="1" destOrd="0" presId="urn:microsoft.com/office/officeart/2005/8/layout/orgChart1"/>
    <dgm:cxn modelId="{D64C341A-4825-478E-BC5D-F2B6FB7A2A55}" type="presParOf" srcId="{5FA82D47-4C94-4E78-B1C7-51E5C4600C25}" destId="{6E7E2E79-01B8-4C18-B5FC-B556336F2964}" srcOrd="0" destOrd="0" presId="urn:microsoft.com/office/officeart/2005/8/layout/orgChart1"/>
    <dgm:cxn modelId="{980435CB-906D-4439-906E-95C81B1BCE20}" type="presParOf" srcId="{5FA82D47-4C94-4E78-B1C7-51E5C4600C25}" destId="{08E58AA8-BEA0-41CC-A600-B473FB4F90A8}" srcOrd="1" destOrd="0" presId="urn:microsoft.com/office/officeart/2005/8/layout/orgChart1"/>
    <dgm:cxn modelId="{52658D46-3730-43CD-8A25-EB22E615BCAD}" type="presParOf" srcId="{08E58AA8-BEA0-41CC-A600-B473FB4F90A8}" destId="{B3DC418A-FCAA-49F9-ABBD-BC266C8FFDD2}" srcOrd="0" destOrd="0" presId="urn:microsoft.com/office/officeart/2005/8/layout/orgChart1"/>
    <dgm:cxn modelId="{8CC377B7-2565-412F-B59E-247B90CA56A1}" type="presParOf" srcId="{B3DC418A-FCAA-49F9-ABBD-BC266C8FFDD2}" destId="{EA081FE8-AF57-4E65-8C99-15680CA66F21}" srcOrd="0" destOrd="0" presId="urn:microsoft.com/office/officeart/2005/8/layout/orgChart1"/>
    <dgm:cxn modelId="{2EAB2828-70AF-4AFA-80BD-EA7F456D6D07}" type="presParOf" srcId="{B3DC418A-FCAA-49F9-ABBD-BC266C8FFDD2}" destId="{2EA5B478-7466-48B3-AEF8-823DFAED767F}" srcOrd="1" destOrd="0" presId="urn:microsoft.com/office/officeart/2005/8/layout/orgChart1"/>
    <dgm:cxn modelId="{A59AEB3C-958A-4D29-BD7D-434C5FF06463}" type="presParOf" srcId="{08E58AA8-BEA0-41CC-A600-B473FB4F90A8}" destId="{11BEDB97-9737-4253-8F4E-B7B3B8CB02D0}" srcOrd="1" destOrd="0" presId="urn:microsoft.com/office/officeart/2005/8/layout/orgChart1"/>
    <dgm:cxn modelId="{ECFDD660-8210-4F51-954E-CE036AA118E1}" type="presParOf" srcId="{11BEDB97-9737-4253-8F4E-B7B3B8CB02D0}" destId="{158BE9C8-1BD6-4C56-BEEE-CCC60279CB38}" srcOrd="0" destOrd="0" presId="urn:microsoft.com/office/officeart/2005/8/layout/orgChart1"/>
    <dgm:cxn modelId="{C3C96313-6473-459C-854A-17B82A055E08}" type="presParOf" srcId="{11BEDB97-9737-4253-8F4E-B7B3B8CB02D0}" destId="{F5EE626F-D33C-4A74-B9EB-229BBFA7585C}" srcOrd="1" destOrd="0" presId="urn:microsoft.com/office/officeart/2005/8/layout/orgChart1"/>
    <dgm:cxn modelId="{8069D717-7CB9-47E2-81C9-79BD723B9282}" type="presParOf" srcId="{F5EE626F-D33C-4A74-B9EB-229BBFA7585C}" destId="{C05CD66C-1927-4FD0-B9A1-755166183116}" srcOrd="0" destOrd="0" presId="urn:microsoft.com/office/officeart/2005/8/layout/orgChart1"/>
    <dgm:cxn modelId="{58B9A89B-6DA3-496A-80F1-154167FF1C3A}" type="presParOf" srcId="{C05CD66C-1927-4FD0-B9A1-755166183116}" destId="{B3893269-B3BC-427E-BFA7-E23898139CAF}" srcOrd="0" destOrd="0" presId="urn:microsoft.com/office/officeart/2005/8/layout/orgChart1"/>
    <dgm:cxn modelId="{63BFF46E-CC1E-4F6E-9327-485605B65898}" type="presParOf" srcId="{C05CD66C-1927-4FD0-B9A1-755166183116}" destId="{F1E8A222-0EA2-40EC-B8E8-13141FA82D3E}" srcOrd="1" destOrd="0" presId="urn:microsoft.com/office/officeart/2005/8/layout/orgChart1"/>
    <dgm:cxn modelId="{43A6F1FF-B9A1-41D1-AFBF-2D764314CE3F}" type="presParOf" srcId="{F5EE626F-D33C-4A74-B9EB-229BBFA7585C}" destId="{9B6E357E-7A81-4C4E-A11E-05439E873D80}" srcOrd="1" destOrd="0" presId="urn:microsoft.com/office/officeart/2005/8/layout/orgChart1"/>
    <dgm:cxn modelId="{39F5FE42-1899-49D6-9D38-76AA0A98E9AA}" type="presParOf" srcId="{F5EE626F-D33C-4A74-B9EB-229BBFA7585C}" destId="{D0E6F788-53EE-4003-91B4-F264B90F84AD}" srcOrd="2" destOrd="0" presId="urn:microsoft.com/office/officeart/2005/8/layout/orgChart1"/>
    <dgm:cxn modelId="{69051D56-34C2-41C2-9AF0-AE64BD79285D}" type="presParOf" srcId="{11BEDB97-9737-4253-8F4E-B7B3B8CB02D0}" destId="{C7FA5384-AF97-48E9-881F-65660C1098CA}" srcOrd="2" destOrd="0" presId="urn:microsoft.com/office/officeart/2005/8/layout/orgChart1"/>
    <dgm:cxn modelId="{3E0B740B-A978-48A5-93D1-B6D3964DC763}" type="presParOf" srcId="{11BEDB97-9737-4253-8F4E-B7B3B8CB02D0}" destId="{64C93DA9-02B6-4477-BD06-07A22B2D6A0D}" srcOrd="3" destOrd="0" presId="urn:microsoft.com/office/officeart/2005/8/layout/orgChart1"/>
    <dgm:cxn modelId="{880626A6-9C25-40CE-B8A0-A506AB84BDE6}" type="presParOf" srcId="{64C93DA9-02B6-4477-BD06-07A22B2D6A0D}" destId="{4F690855-BAE0-405B-851B-45C24A10171D}" srcOrd="0" destOrd="0" presId="urn:microsoft.com/office/officeart/2005/8/layout/orgChart1"/>
    <dgm:cxn modelId="{AE98B860-54AF-4A43-83E9-19ADA8C2DD58}" type="presParOf" srcId="{4F690855-BAE0-405B-851B-45C24A10171D}" destId="{7FF845E4-0B50-4F3C-BD56-98A7D1465E46}" srcOrd="0" destOrd="0" presId="urn:microsoft.com/office/officeart/2005/8/layout/orgChart1"/>
    <dgm:cxn modelId="{6B14E58F-D150-440C-90F7-619DDBED2E53}" type="presParOf" srcId="{4F690855-BAE0-405B-851B-45C24A10171D}" destId="{338DBEC0-8B45-4738-B520-B28EE38DA856}" srcOrd="1" destOrd="0" presId="urn:microsoft.com/office/officeart/2005/8/layout/orgChart1"/>
    <dgm:cxn modelId="{013DE128-4E29-4767-8A96-A7987CD6A4AB}" type="presParOf" srcId="{64C93DA9-02B6-4477-BD06-07A22B2D6A0D}" destId="{5A3AEDEB-B944-4B47-B28C-AF53CA54B918}" srcOrd="1" destOrd="0" presId="urn:microsoft.com/office/officeart/2005/8/layout/orgChart1"/>
    <dgm:cxn modelId="{8CCABCA0-65E5-456A-A372-42CB44772AFB}" type="presParOf" srcId="{64C93DA9-02B6-4477-BD06-07A22B2D6A0D}" destId="{BF4D97F2-E54A-4573-9C4B-C7B647738C9D}" srcOrd="2" destOrd="0" presId="urn:microsoft.com/office/officeart/2005/8/layout/orgChart1"/>
    <dgm:cxn modelId="{919CF56D-A198-4ED6-9343-9E8460AD0EEA}" type="presParOf" srcId="{11BEDB97-9737-4253-8F4E-B7B3B8CB02D0}" destId="{65B0EF06-2381-4784-BB65-18130871E67A}" srcOrd="4" destOrd="0" presId="urn:microsoft.com/office/officeart/2005/8/layout/orgChart1"/>
    <dgm:cxn modelId="{8CAABA84-E53F-490C-AF11-94A40A2278BA}" type="presParOf" srcId="{11BEDB97-9737-4253-8F4E-B7B3B8CB02D0}" destId="{1F3FF416-34A4-4BEC-970C-85D202A401F1}" srcOrd="5" destOrd="0" presId="urn:microsoft.com/office/officeart/2005/8/layout/orgChart1"/>
    <dgm:cxn modelId="{CC80595D-9F89-4C50-AB4C-900D6ADE778F}" type="presParOf" srcId="{1F3FF416-34A4-4BEC-970C-85D202A401F1}" destId="{16C76739-2190-497B-80F2-698B9A0B8B05}" srcOrd="0" destOrd="0" presId="urn:microsoft.com/office/officeart/2005/8/layout/orgChart1"/>
    <dgm:cxn modelId="{7F89FD23-8E26-4C0C-A5A5-870558351942}" type="presParOf" srcId="{16C76739-2190-497B-80F2-698B9A0B8B05}" destId="{672DD819-E36F-4D7F-9D05-79CF7139F615}" srcOrd="0" destOrd="0" presId="urn:microsoft.com/office/officeart/2005/8/layout/orgChart1"/>
    <dgm:cxn modelId="{66A01ABE-08C7-4948-A9A6-B1B0B55285F3}" type="presParOf" srcId="{16C76739-2190-497B-80F2-698B9A0B8B05}" destId="{6327A18D-9762-4171-AF36-E2F96113DD63}" srcOrd="1" destOrd="0" presId="urn:microsoft.com/office/officeart/2005/8/layout/orgChart1"/>
    <dgm:cxn modelId="{3CB85795-B04C-4C0F-A9C0-FE5D51EDE79E}" type="presParOf" srcId="{1F3FF416-34A4-4BEC-970C-85D202A401F1}" destId="{D9485A54-32DE-4F31-AF0D-167934868AEF}" srcOrd="1" destOrd="0" presId="urn:microsoft.com/office/officeart/2005/8/layout/orgChart1"/>
    <dgm:cxn modelId="{C2A5C77C-AC69-4B27-9D17-BEE4167651AB}" type="presParOf" srcId="{1F3FF416-34A4-4BEC-970C-85D202A401F1}" destId="{ACE392F5-5C96-47FE-A13E-5A6933C05381}" srcOrd="2" destOrd="0" presId="urn:microsoft.com/office/officeart/2005/8/layout/orgChart1"/>
    <dgm:cxn modelId="{02997FA4-4101-435B-BF84-5C9959D87F82}" type="presParOf" srcId="{11BEDB97-9737-4253-8F4E-B7B3B8CB02D0}" destId="{3005A891-C373-42E7-B16B-F702FB67E755}" srcOrd="6" destOrd="0" presId="urn:microsoft.com/office/officeart/2005/8/layout/orgChart1"/>
    <dgm:cxn modelId="{9F1A8375-6BA6-4F3A-90EB-56612D4B1E78}" type="presParOf" srcId="{11BEDB97-9737-4253-8F4E-B7B3B8CB02D0}" destId="{9AFF5303-1315-42CB-A8D2-62E0022DA6B7}" srcOrd="7" destOrd="0" presId="urn:microsoft.com/office/officeart/2005/8/layout/orgChart1"/>
    <dgm:cxn modelId="{98FA7C81-409B-4A1A-A2A6-00FF0E821990}" type="presParOf" srcId="{9AFF5303-1315-42CB-A8D2-62E0022DA6B7}" destId="{FC3B94C9-7A5C-4549-B0E6-EA86E1C948A4}" srcOrd="0" destOrd="0" presId="urn:microsoft.com/office/officeart/2005/8/layout/orgChart1"/>
    <dgm:cxn modelId="{0BD1D92A-8793-4D25-B767-B7235B262896}" type="presParOf" srcId="{FC3B94C9-7A5C-4549-B0E6-EA86E1C948A4}" destId="{54571221-422D-4CD0-9BC3-7D8272B9190A}" srcOrd="0" destOrd="0" presId="urn:microsoft.com/office/officeart/2005/8/layout/orgChart1"/>
    <dgm:cxn modelId="{918FD437-0837-46E9-8703-94905B8D56D6}" type="presParOf" srcId="{FC3B94C9-7A5C-4549-B0E6-EA86E1C948A4}" destId="{3477E0E7-0474-4744-AF5D-24995E3A856D}" srcOrd="1" destOrd="0" presId="urn:microsoft.com/office/officeart/2005/8/layout/orgChart1"/>
    <dgm:cxn modelId="{6C89ADF8-3A7E-436E-A520-2227401C119D}" type="presParOf" srcId="{9AFF5303-1315-42CB-A8D2-62E0022DA6B7}" destId="{2BBBAFEE-4F24-44F1-B503-2FBF3A36C355}" srcOrd="1" destOrd="0" presId="urn:microsoft.com/office/officeart/2005/8/layout/orgChart1"/>
    <dgm:cxn modelId="{5CA680E1-7778-4552-8587-C4520C3269F9}" type="presParOf" srcId="{9AFF5303-1315-42CB-A8D2-62E0022DA6B7}" destId="{E2680696-D961-424B-AFFF-5CE9F9EF5254}" srcOrd="2" destOrd="0" presId="urn:microsoft.com/office/officeart/2005/8/layout/orgChart1"/>
    <dgm:cxn modelId="{EA11A69E-3B00-4C39-98CD-0000BCDB2D70}" type="presParOf" srcId="{08E58AA8-BEA0-41CC-A600-B473FB4F90A8}" destId="{DE942FC9-B07C-4878-95D0-A1F02C279820}" srcOrd="2" destOrd="0" presId="urn:microsoft.com/office/officeart/2005/8/layout/orgChart1"/>
    <dgm:cxn modelId="{BDF6E2E6-E5F8-44CC-BF0C-F7B1599538AB}" type="presParOf" srcId="{5FA82D47-4C94-4E78-B1C7-51E5C4600C25}" destId="{2B9EB887-32BF-4488-8449-4CE5DB68951B}" srcOrd="2" destOrd="0" presId="urn:microsoft.com/office/officeart/2005/8/layout/orgChart1"/>
    <dgm:cxn modelId="{7788C117-8222-4C93-B810-FB0D65B4D7F1}" type="presParOf" srcId="{5FA82D47-4C94-4E78-B1C7-51E5C4600C25}" destId="{708E0CA3-7124-46F9-9C0A-09CAB31C7C52}" srcOrd="3" destOrd="0" presId="urn:microsoft.com/office/officeart/2005/8/layout/orgChart1"/>
    <dgm:cxn modelId="{7124331C-1101-4F73-8B24-30D5A6B2EB0B}" type="presParOf" srcId="{708E0CA3-7124-46F9-9C0A-09CAB31C7C52}" destId="{BA6E8C87-C058-465A-852E-1214B2D55A5C}" srcOrd="0" destOrd="0" presId="urn:microsoft.com/office/officeart/2005/8/layout/orgChart1"/>
    <dgm:cxn modelId="{04C5F5AD-D5FC-479D-A76C-E74FA245C7F4}" type="presParOf" srcId="{BA6E8C87-C058-465A-852E-1214B2D55A5C}" destId="{171759C2-23DA-4310-8C9F-C3C6E91E1D00}" srcOrd="0" destOrd="0" presId="urn:microsoft.com/office/officeart/2005/8/layout/orgChart1"/>
    <dgm:cxn modelId="{3837457B-E9B1-4257-B4D7-D518113B41E2}" type="presParOf" srcId="{BA6E8C87-C058-465A-852E-1214B2D55A5C}" destId="{01C64561-2EFA-47CC-AF59-5A2E7505A362}" srcOrd="1" destOrd="0" presId="urn:microsoft.com/office/officeart/2005/8/layout/orgChart1"/>
    <dgm:cxn modelId="{7D676F7F-525C-4AAD-9EBE-75AE4024D7D5}" type="presParOf" srcId="{708E0CA3-7124-46F9-9C0A-09CAB31C7C52}" destId="{0DD959C4-217E-4FE4-A038-AF68F8F0E5BE}" srcOrd="1" destOrd="0" presId="urn:microsoft.com/office/officeart/2005/8/layout/orgChart1"/>
    <dgm:cxn modelId="{79B7D2FC-9BDD-4171-9D19-9F0EE874C92C}" type="presParOf" srcId="{0DD959C4-217E-4FE4-A038-AF68F8F0E5BE}" destId="{3C0E56CA-9ED9-46CB-967D-F9B4A3869EB1}" srcOrd="0" destOrd="0" presId="urn:microsoft.com/office/officeart/2005/8/layout/orgChart1"/>
    <dgm:cxn modelId="{86B6F03F-754F-48F4-87F4-80412136FD1F}" type="presParOf" srcId="{0DD959C4-217E-4FE4-A038-AF68F8F0E5BE}" destId="{A4C56CE8-B6F3-4D6F-B709-9B1AD851E433}" srcOrd="1" destOrd="0" presId="urn:microsoft.com/office/officeart/2005/8/layout/orgChart1"/>
    <dgm:cxn modelId="{1C970D02-7CC4-42F8-9D77-64A012634C37}" type="presParOf" srcId="{A4C56CE8-B6F3-4D6F-B709-9B1AD851E433}" destId="{16C2A33A-7AD5-4A57-A6DF-201797548D3B}" srcOrd="0" destOrd="0" presId="urn:microsoft.com/office/officeart/2005/8/layout/orgChart1"/>
    <dgm:cxn modelId="{3BBEB918-921B-4FF8-B584-000651BE9549}" type="presParOf" srcId="{16C2A33A-7AD5-4A57-A6DF-201797548D3B}" destId="{70D85085-CFBB-4BAA-B3EC-95A58CB7518D}" srcOrd="0" destOrd="0" presId="urn:microsoft.com/office/officeart/2005/8/layout/orgChart1"/>
    <dgm:cxn modelId="{82860029-161B-45C5-B8D1-E2190F6A3761}" type="presParOf" srcId="{16C2A33A-7AD5-4A57-A6DF-201797548D3B}" destId="{ECF474FF-712E-4BCE-8CBB-941EA412D7D6}" srcOrd="1" destOrd="0" presId="urn:microsoft.com/office/officeart/2005/8/layout/orgChart1"/>
    <dgm:cxn modelId="{25BB980A-98D2-4B39-AC92-FFA32F5D85FC}" type="presParOf" srcId="{A4C56CE8-B6F3-4D6F-B709-9B1AD851E433}" destId="{85A943F4-D65E-4BFB-B03A-02350DD87AA9}" srcOrd="1" destOrd="0" presId="urn:microsoft.com/office/officeart/2005/8/layout/orgChart1"/>
    <dgm:cxn modelId="{42E7B908-D309-448C-8E34-AEBD5F9F8200}" type="presParOf" srcId="{A4C56CE8-B6F3-4D6F-B709-9B1AD851E433}" destId="{34E30CCC-5DFB-417D-9B7C-3753ED1C8BE8}" srcOrd="2" destOrd="0" presId="urn:microsoft.com/office/officeart/2005/8/layout/orgChart1"/>
    <dgm:cxn modelId="{085E520F-81AD-48D9-A6E3-9262AE9ECB3F}" type="presParOf" srcId="{0DD959C4-217E-4FE4-A038-AF68F8F0E5BE}" destId="{F4713225-A341-4930-9C76-4626D77A6FEE}" srcOrd="2" destOrd="0" presId="urn:microsoft.com/office/officeart/2005/8/layout/orgChart1"/>
    <dgm:cxn modelId="{80D05AE5-BF08-4F68-A26C-E51F3DDE53B6}" type="presParOf" srcId="{0DD959C4-217E-4FE4-A038-AF68F8F0E5BE}" destId="{187CF759-00AB-4BBF-BCD7-6919F59FC97B}" srcOrd="3" destOrd="0" presId="urn:microsoft.com/office/officeart/2005/8/layout/orgChart1"/>
    <dgm:cxn modelId="{310EC6D4-6E99-43E8-866E-CE20AC4D545B}" type="presParOf" srcId="{187CF759-00AB-4BBF-BCD7-6919F59FC97B}" destId="{1D21F886-3732-404D-954B-34107238DA2D}" srcOrd="0" destOrd="0" presId="urn:microsoft.com/office/officeart/2005/8/layout/orgChart1"/>
    <dgm:cxn modelId="{A55DCFBF-D56E-47FF-B913-6C1980458E5C}" type="presParOf" srcId="{1D21F886-3732-404D-954B-34107238DA2D}" destId="{EDB93BBB-9B53-4991-9344-A2999119EF4A}" srcOrd="0" destOrd="0" presId="urn:microsoft.com/office/officeart/2005/8/layout/orgChart1"/>
    <dgm:cxn modelId="{A39EAC01-1F6B-4106-ACCE-D1556D9A51E5}" type="presParOf" srcId="{1D21F886-3732-404D-954B-34107238DA2D}" destId="{7D805399-F953-4B88-BBE7-DA269E237F46}" srcOrd="1" destOrd="0" presId="urn:microsoft.com/office/officeart/2005/8/layout/orgChart1"/>
    <dgm:cxn modelId="{ADC53BD7-7662-49D0-B5B8-D377DC422AFE}" type="presParOf" srcId="{187CF759-00AB-4BBF-BCD7-6919F59FC97B}" destId="{9EDCEE70-E2B8-4ED6-8667-25FFA6966CE6}" srcOrd="1" destOrd="0" presId="urn:microsoft.com/office/officeart/2005/8/layout/orgChart1"/>
    <dgm:cxn modelId="{03871202-DBE0-4596-BD1B-47A18350406E}" type="presParOf" srcId="{187CF759-00AB-4BBF-BCD7-6919F59FC97B}" destId="{0F63A62D-089E-4B32-85BE-E0E0D0C638FE}" srcOrd="2" destOrd="0" presId="urn:microsoft.com/office/officeart/2005/8/layout/orgChart1"/>
    <dgm:cxn modelId="{3DFC3C23-DFF9-4B3F-8FBE-7992C0EA3032}" type="presParOf" srcId="{0DD959C4-217E-4FE4-A038-AF68F8F0E5BE}" destId="{38C94270-9F18-4B18-AFA6-8368E3F58BAD}" srcOrd="4" destOrd="0" presId="urn:microsoft.com/office/officeart/2005/8/layout/orgChart1"/>
    <dgm:cxn modelId="{19899FEA-B13F-4CBB-936D-3835ED0FD116}" type="presParOf" srcId="{0DD959C4-217E-4FE4-A038-AF68F8F0E5BE}" destId="{1ED78BB2-CDD9-4DF1-BD85-CFFA872EB144}" srcOrd="5" destOrd="0" presId="urn:microsoft.com/office/officeart/2005/8/layout/orgChart1"/>
    <dgm:cxn modelId="{F18F20A2-4C1C-4058-B70F-AFE9943AD5E8}" type="presParOf" srcId="{1ED78BB2-CDD9-4DF1-BD85-CFFA872EB144}" destId="{2FEE873D-8DAC-419C-AA4C-791FE902DEAA}" srcOrd="0" destOrd="0" presId="urn:microsoft.com/office/officeart/2005/8/layout/orgChart1"/>
    <dgm:cxn modelId="{844ED2F5-26D6-4C38-9D81-37DE76484FAE}" type="presParOf" srcId="{2FEE873D-8DAC-419C-AA4C-791FE902DEAA}" destId="{718D5307-46B1-4DF6-991F-6A2E22F701F7}" srcOrd="0" destOrd="0" presId="urn:microsoft.com/office/officeart/2005/8/layout/orgChart1"/>
    <dgm:cxn modelId="{0269B09D-C32B-4A8D-A5B9-80B53253047C}" type="presParOf" srcId="{2FEE873D-8DAC-419C-AA4C-791FE902DEAA}" destId="{9AFBAB89-84FF-4412-A835-1250C05531FC}" srcOrd="1" destOrd="0" presId="urn:microsoft.com/office/officeart/2005/8/layout/orgChart1"/>
    <dgm:cxn modelId="{38E6F0D5-6006-4585-8060-203E5264D88F}" type="presParOf" srcId="{1ED78BB2-CDD9-4DF1-BD85-CFFA872EB144}" destId="{96409AB9-453A-41A9-9ED6-75F0570F67AA}" srcOrd="1" destOrd="0" presId="urn:microsoft.com/office/officeart/2005/8/layout/orgChart1"/>
    <dgm:cxn modelId="{F13DD858-C265-452B-A725-DFC6D65B1CDD}" type="presParOf" srcId="{1ED78BB2-CDD9-4DF1-BD85-CFFA872EB144}" destId="{20C16AD3-F4B7-4866-B02D-DA76B85343B9}" srcOrd="2" destOrd="0" presId="urn:microsoft.com/office/officeart/2005/8/layout/orgChart1"/>
    <dgm:cxn modelId="{9FC457CB-8C63-473C-A9AE-082784A16D5E}" type="presParOf" srcId="{708E0CA3-7124-46F9-9C0A-09CAB31C7C52}" destId="{AD1F6239-2D62-4236-8202-7EBE1F7165FA}" srcOrd="2" destOrd="0" presId="urn:microsoft.com/office/officeart/2005/8/layout/orgChart1"/>
    <dgm:cxn modelId="{436CFDA4-309C-4115-B39C-B223D11EDF90}" type="presParOf" srcId="{EC6CAC91-4782-4638-8F60-0D05980DE374}" destId="{6974154A-5851-4175-BD29-51D604E62C41}" srcOrd="2" destOrd="0" presId="urn:microsoft.com/office/officeart/2005/8/layout/orgChart1"/>
    <dgm:cxn modelId="{88106236-F713-4E99-9F92-DA2106EE3020}" type="presParOf" srcId="{13CADC57-FB02-4588-B0B1-C4C3C3066915}" destId="{8B128AF2-DCCE-4D66-86AC-52FD286A8091}" srcOrd="4" destOrd="0" presId="urn:microsoft.com/office/officeart/2005/8/layout/orgChart1"/>
    <dgm:cxn modelId="{272CD160-9C34-4237-8F0B-3C1A7EB60899}" type="presParOf" srcId="{13CADC57-FB02-4588-B0B1-C4C3C3066915}" destId="{164E9A9A-2AAF-4294-9DB8-5BE14D27137B}" srcOrd="5" destOrd="0" presId="urn:microsoft.com/office/officeart/2005/8/layout/orgChart1"/>
    <dgm:cxn modelId="{FC93789B-8CB2-4866-A477-021A3912AD4F}" type="presParOf" srcId="{164E9A9A-2AAF-4294-9DB8-5BE14D27137B}" destId="{4B54F08D-51A0-4B33-BF96-BA6C0142F766}" srcOrd="0" destOrd="0" presId="urn:microsoft.com/office/officeart/2005/8/layout/orgChart1"/>
    <dgm:cxn modelId="{9DE7C812-2252-45D0-BC15-49A34198758E}" type="presParOf" srcId="{4B54F08D-51A0-4B33-BF96-BA6C0142F766}" destId="{CBB987CB-FD6A-494C-95FC-4EE089258CFA}" srcOrd="0" destOrd="0" presId="urn:microsoft.com/office/officeart/2005/8/layout/orgChart1"/>
    <dgm:cxn modelId="{B3E2AC45-6C37-462C-B52C-D0CB57376F89}" type="presParOf" srcId="{4B54F08D-51A0-4B33-BF96-BA6C0142F766}" destId="{ADA65421-DCD8-4EB0-9FD4-63D888D3E14E}" srcOrd="1" destOrd="0" presId="urn:microsoft.com/office/officeart/2005/8/layout/orgChart1"/>
    <dgm:cxn modelId="{6A7DC0F6-5E57-4784-8594-03FA61529452}" type="presParOf" srcId="{164E9A9A-2AAF-4294-9DB8-5BE14D27137B}" destId="{9E213686-BFBF-467A-8392-31284D2AAADB}" srcOrd="1" destOrd="0" presId="urn:microsoft.com/office/officeart/2005/8/layout/orgChart1"/>
    <dgm:cxn modelId="{EE3811DD-8D85-461D-8A80-C58702A3F335}" type="presParOf" srcId="{9E213686-BFBF-467A-8392-31284D2AAADB}" destId="{3B10E3D9-EEB4-473A-96AF-2222A33D7BF5}" srcOrd="0" destOrd="0" presId="urn:microsoft.com/office/officeart/2005/8/layout/orgChart1"/>
    <dgm:cxn modelId="{97942602-3C43-4F55-8E6E-A389698433AD}" type="presParOf" srcId="{9E213686-BFBF-467A-8392-31284D2AAADB}" destId="{8CCE785A-BCD0-4D63-8BA5-EB77E0BB2C45}" srcOrd="1" destOrd="0" presId="urn:microsoft.com/office/officeart/2005/8/layout/orgChart1"/>
    <dgm:cxn modelId="{2E8A7500-CE45-4F2C-A403-E363502FE20F}" type="presParOf" srcId="{8CCE785A-BCD0-4D63-8BA5-EB77E0BB2C45}" destId="{ABBDD640-7AA8-4830-B98B-DBFD0D603B6B}" srcOrd="0" destOrd="0" presId="urn:microsoft.com/office/officeart/2005/8/layout/orgChart1"/>
    <dgm:cxn modelId="{1EE434A4-3F65-484E-9DAD-315A2E9E9F07}" type="presParOf" srcId="{ABBDD640-7AA8-4830-B98B-DBFD0D603B6B}" destId="{E95A27DC-4F73-4872-B241-1B556310AB40}" srcOrd="0" destOrd="0" presId="urn:microsoft.com/office/officeart/2005/8/layout/orgChart1"/>
    <dgm:cxn modelId="{256A7726-B546-4698-BC6E-485D3C3A85F2}" type="presParOf" srcId="{ABBDD640-7AA8-4830-B98B-DBFD0D603B6B}" destId="{0421C9D5-F9C4-4EE2-8DA0-BA5D31D82A72}" srcOrd="1" destOrd="0" presId="urn:microsoft.com/office/officeart/2005/8/layout/orgChart1"/>
    <dgm:cxn modelId="{A15CFC2D-4EE8-43E5-88E9-3278DC8FFBF4}" type="presParOf" srcId="{8CCE785A-BCD0-4D63-8BA5-EB77E0BB2C45}" destId="{32957E6B-0D38-4EC4-A0B3-B3DD2B1CEE6D}" srcOrd="1" destOrd="0" presId="urn:microsoft.com/office/officeart/2005/8/layout/orgChart1"/>
    <dgm:cxn modelId="{91356ED4-3630-412A-B03D-AF40581F16B6}" type="presParOf" srcId="{8CCE785A-BCD0-4D63-8BA5-EB77E0BB2C45}" destId="{FB012942-410B-4D17-8540-5A90B41339A6}" srcOrd="2" destOrd="0" presId="urn:microsoft.com/office/officeart/2005/8/layout/orgChart1"/>
    <dgm:cxn modelId="{BA86B171-0585-466D-99E4-2830A153FFDA}" type="presParOf" srcId="{164E9A9A-2AAF-4294-9DB8-5BE14D27137B}" destId="{9F28ED12-FE03-4DA7-A380-0F6926EB3405}" srcOrd="2" destOrd="0" presId="urn:microsoft.com/office/officeart/2005/8/layout/orgChart1"/>
    <dgm:cxn modelId="{3DC16FA1-3F1B-4E03-A878-691151814AE3}" type="presParOf" srcId="{DC8D8795-21B6-4A95-81BE-6B7B41C79220}" destId="{611E8D3C-1590-4B5D-BDB5-5A6F2BD964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B8BBC3-5240-457D-A6C8-B288EBA6A99D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0BF2E-41B0-4B85-B00E-E843CC395F4B}">
      <dgm:prSet phldrT="[Text]"/>
      <dgm:spPr/>
      <dgm:t>
        <a:bodyPr/>
        <a:lstStyle/>
        <a:p>
          <a:r>
            <a:rPr lang="hr-HR" dirty="0" smtClean="0"/>
            <a:t>Sustavno praćenje, ponovna procjena i revizija postojećih rizika</a:t>
          </a:r>
          <a:endParaRPr lang="en-US" dirty="0"/>
        </a:p>
      </dgm:t>
    </dgm:pt>
    <dgm:pt modelId="{A64F3EEE-C240-48C4-9BB4-C50CD32E084B}" type="parTrans" cxnId="{21E92F2C-E02C-43E6-85B9-D21D9C6B9AA1}">
      <dgm:prSet/>
      <dgm:spPr/>
      <dgm:t>
        <a:bodyPr/>
        <a:lstStyle/>
        <a:p>
          <a:endParaRPr lang="en-US"/>
        </a:p>
      </dgm:t>
    </dgm:pt>
    <dgm:pt modelId="{44F64417-6D87-4471-A744-72C6FC712B69}" type="sibTrans" cxnId="{21E92F2C-E02C-43E6-85B9-D21D9C6B9AA1}">
      <dgm:prSet/>
      <dgm:spPr/>
      <dgm:t>
        <a:bodyPr/>
        <a:lstStyle/>
        <a:p>
          <a:endParaRPr lang="en-US"/>
        </a:p>
      </dgm:t>
    </dgm:pt>
    <dgm:pt modelId="{470CE42D-D236-48A7-A2B6-BAB1B71308BD}">
      <dgm:prSet phldrT="[Text]"/>
      <dgm:spPr/>
      <dgm:t>
        <a:bodyPr/>
        <a:lstStyle/>
        <a:p>
          <a:r>
            <a:rPr lang="hr-HR" dirty="0" smtClean="0"/>
            <a:t>Ažuriranje rizika</a:t>
          </a:r>
          <a:endParaRPr lang="en-US" dirty="0"/>
        </a:p>
      </dgm:t>
    </dgm:pt>
    <dgm:pt modelId="{B1D0F719-ED5F-43B7-A81E-7F4226F9FBBA}" type="parTrans" cxnId="{AB8A3D6A-6502-4F3A-A094-2DF5B293EEE6}">
      <dgm:prSet/>
      <dgm:spPr/>
      <dgm:t>
        <a:bodyPr/>
        <a:lstStyle/>
        <a:p>
          <a:endParaRPr lang="en-US"/>
        </a:p>
      </dgm:t>
    </dgm:pt>
    <dgm:pt modelId="{2390ED91-7897-4AAE-9D25-A61747C3B033}" type="sibTrans" cxnId="{AB8A3D6A-6502-4F3A-A094-2DF5B293EEE6}">
      <dgm:prSet/>
      <dgm:spPr/>
      <dgm:t>
        <a:bodyPr/>
        <a:lstStyle/>
        <a:p>
          <a:endParaRPr lang="en-US"/>
        </a:p>
      </dgm:t>
    </dgm:pt>
    <dgm:pt modelId="{4D05601D-F524-4216-AC89-80ED5E6E8DF6}">
      <dgm:prSet phldrT="[Text]"/>
      <dgm:spPr/>
      <dgm:t>
        <a:bodyPr/>
        <a:lstStyle/>
        <a:p>
          <a:r>
            <a:rPr lang="hr-HR" dirty="0" smtClean="0"/>
            <a:t>Implementacija tehničkih i organizacijskih mjera za upravljanje rizicima</a:t>
          </a:r>
          <a:endParaRPr lang="en-US" dirty="0"/>
        </a:p>
      </dgm:t>
    </dgm:pt>
    <dgm:pt modelId="{3313D1DD-3256-48FA-B25A-3DC209A36B87}" type="parTrans" cxnId="{61331388-B6D3-4016-A998-36492107D017}">
      <dgm:prSet/>
      <dgm:spPr/>
      <dgm:t>
        <a:bodyPr/>
        <a:lstStyle/>
        <a:p>
          <a:endParaRPr lang="en-US"/>
        </a:p>
      </dgm:t>
    </dgm:pt>
    <dgm:pt modelId="{FA468B4E-0D59-4934-92BA-4B13874A8D5B}" type="sibTrans" cxnId="{61331388-B6D3-4016-A998-36492107D017}">
      <dgm:prSet/>
      <dgm:spPr/>
      <dgm:t>
        <a:bodyPr/>
        <a:lstStyle/>
        <a:p>
          <a:endParaRPr lang="en-US"/>
        </a:p>
      </dgm:t>
    </dgm:pt>
    <dgm:pt modelId="{EEAFDF07-AAFA-4871-9C37-4CECC07F54AA}">
      <dgm:prSet phldrT="[Text]"/>
      <dgm:spPr/>
      <dgm:t>
        <a:bodyPr/>
        <a:lstStyle/>
        <a:p>
          <a:r>
            <a:rPr lang="hr-HR" dirty="0" smtClean="0"/>
            <a:t>Provjera učinkovitosti primijenjenih kontrola/mjera</a:t>
          </a:r>
          <a:endParaRPr lang="en-US" dirty="0"/>
        </a:p>
      </dgm:t>
    </dgm:pt>
    <dgm:pt modelId="{BDB74A79-0B19-4F82-9E2D-63CD6A0C3898}" type="parTrans" cxnId="{71B7A409-7E24-466F-BE40-2270C2385C49}">
      <dgm:prSet/>
      <dgm:spPr/>
      <dgm:t>
        <a:bodyPr/>
        <a:lstStyle/>
        <a:p>
          <a:endParaRPr lang="en-US"/>
        </a:p>
      </dgm:t>
    </dgm:pt>
    <dgm:pt modelId="{DD9C4274-88FF-4EE4-AA61-801E3F1A6D1E}" type="sibTrans" cxnId="{71B7A409-7E24-466F-BE40-2270C2385C49}">
      <dgm:prSet/>
      <dgm:spPr/>
      <dgm:t>
        <a:bodyPr/>
        <a:lstStyle/>
        <a:p>
          <a:endParaRPr lang="en-US"/>
        </a:p>
      </dgm:t>
    </dgm:pt>
    <dgm:pt modelId="{1DB4F194-E71C-47C6-9590-C8DAAFF9A7E2}">
      <dgm:prSet phldrT="[Text]"/>
      <dgm:spPr/>
      <dgm:t>
        <a:bodyPr/>
        <a:lstStyle/>
        <a:p>
          <a:r>
            <a:rPr lang="hr-HR" dirty="0" smtClean="0"/>
            <a:t>Identifikacija novih rizika</a:t>
          </a:r>
          <a:endParaRPr lang="en-US" dirty="0"/>
        </a:p>
      </dgm:t>
    </dgm:pt>
    <dgm:pt modelId="{8EA0E49C-3B27-45C6-A788-E297B122462F}" type="parTrans" cxnId="{9620DBA9-DA2F-4AF8-ADB0-C9C86AFBC4B7}">
      <dgm:prSet/>
      <dgm:spPr/>
      <dgm:t>
        <a:bodyPr/>
        <a:lstStyle/>
        <a:p>
          <a:endParaRPr lang="en-US"/>
        </a:p>
      </dgm:t>
    </dgm:pt>
    <dgm:pt modelId="{9C61A2DD-F039-4CEC-AF7F-BD1D1580F916}" type="sibTrans" cxnId="{9620DBA9-DA2F-4AF8-ADB0-C9C86AFBC4B7}">
      <dgm:prSet/>
      <dgm:spPr/>
      <dgm:t>
        <a:bodyPr/>
        <a:lstStyle/>
        <a:p>
          <a:endParaRPr lang="en-US"/>
        </a:p>
      </dgm:t>
    </dgm:pt>
    <dgm:pt modelId="{490AF874-5D90-4645-B7F8-C5F67FEA7211}" type="pres">
      <dgm:prSet presAssocID="{16B8BBC3-5240-457D-A6C8-B288EBA6A9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9B38122-480C-4256-A1B2-F9CA3703D180}" type="pres">
      <dgm:prSet presAssocID="{2B50BF2E-41B0-4B85-B00E-E843CC395F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E9D66-2007-4F10-9501-E18FD4BC89C7}" type="pres">
      <dgm:prSet presAssocID="{44F64417-6D87-4471-A744-72C6FC712B69}" presName="sibTrans" presStyleCnt="0"/>
      <dgm:spPr/>
    </dgm:pt>
    <dgm:pt modelId="{387DC1A1-D98B-45D7-9136-6FEED1F9AAC9}" type="pres">
      <dgm:prSet presAssocID="{470CE42D-D236-48A7-A2B6-BAB1B71308BD}" presName="node" presStyleLbl="node1" presStyleIdx="1" presStyleCnt="5" custLinFactNeighborX="-847" custLinFactNeighborY="-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48302-2F78-4A32-9C52-E8B7CE128A8A}" type="pres">
      <dgm:prSet presAssocID="{2390ED91-7897-4AAE-9D25-A61747C3B033}" presName="sibTrans" presStyleCnt="0"/>
      <dgm:spPr/>
    </dgm:pt>
    <dgm:pt modelId="{E080D064-FAA7-412A-BB33-82ECCD0886F1}" type="pres">
      <dgm:prSet presAssocID="{4D05601D-F524-4216-AC89-80ED5E6E8DF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50119-1D51-4BAA-9392-137F53A63C05}" type="pres">
      <dgm:prSet presAssocID="{FA468B4E-0D59-4934-92BA-4B13874A8D5B}" presName="sibTrans" presStyleCnt="0"/>
      <dgm:spPr/>
    </dgm:pt>
    <dgm:pt modelId="{726575A3-1493-4824-88ED-EE26560B375E}" type="pres">
      <dgm:prSet presAssocID="{EEAFDF07-AAFA-4871-9C37-4CECC07F54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0B170D-64F3-4ED2-A94A-D0EF30D607C6}" type="pres">
      <dgm:prSet presAssocID="{DD9C4274-88FF-4EE4-AA61-801E3F1A6D1E}" presName="sibTrans" presStyleCnt="0"/>
      <dgm:spPr/>
    </dgm:pt>
    <dgm:pt modelId="{0FB600AA-3A4D-4A39-BF7F-834B7359D923}" type="pres">
      <dgm:prSet presAssocID="{1DB4F194-E71C-47C6-9590-C8DAAFF9A7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4F2F03C-DAB1-4A6D-AD29-BEAACCECD30A}" type="presOf" srcId="{2B50BF2E-41B0-4B85-B00E-E843CC395F4B}" destId="{49B38122-480C-4256-A1B2-F9CA3703D180}" srcOrd="0" destOrd="0" presId="urn:microsoft.com/office/officeart/2005/8/layout/default"/>
    <dgm:cxn modelId="{21E92F2C-E02C-43E6-85B9-D21D9C6B9AA1}" srcId="{16B8BBC3-5240-457D-A6C8-B288EBA6A99D}" destId="{2B50BF2E-41B0-4B85-B00E-E843CC395F4B}" srcOrd="0" destOrd="0" parTransId="{A64F3EEE-C240-48C4-9BB4-C50CD32E084B}" sibTransId="{44F64417-6D87-4471-A744-72C6FC712B69}"/>
    <dgm:cxn modelId="{83461669-5C4A-4C58-AB4F-58B07C0BE514}" type="presOf" srcId="{4D05601D-F524-4216-AC89-80ED5E6E8DF6}" destId="{E080D064-FAA7-412A-BB33-82ECCD0886F1}" srcOrd="0" destOrd="0" presId="urn:microsoft.com/office/officeart/2005/8/layout/default"/>
    <dgm:cxn modelId="{71B7A409-7E24-466F-BE40-2270C2385C49}" srcId="{16B8BBC3-5240-457D-A6C8-B288EBA6A99D}" destId="{EEAFDF07-AAFA-4871-9C37-4CECC07F54AA}" srcOrd="3" destOrd="0" parTransId="{BDB74A79-0B19-4F82-9E2D-63CD6A0C3898}" sibTransId="{DD9C4274-88FF-4EE4-AA61-801E3F1A6D1E}"/>
    <dgm:cxn modelId="{47EBA5F2-762A-4D64-9657-A850B0B3A5AD}" type="presOf" srcId="{16B8BBC3-5240-457D-A6C8-B288EBA6A99D}" destId="{490AF874-5D90-4645-B7F8-C5F67FEA7211}" srcOrd="0" destOrd="0" presId="urn:microsoft.com/office/officeart/2005/8/layout/default"/>
    <dgm:cxn modelId="{FC65BD52-4FD2-40CF-8D3D-91ED4EB4FC0C}" type="presOf" srcId="{EEAFDF07-AAFA-4871-9C37-4CECC07F54AA}" destId="{726575A3-1493-4824-88ED-EE26560B375E}" srcOrd="0" destOrd="0" presId="urn:microsoft.com/office/officeart/2005/8/layout/default"/>
    <dgm:cxn modelId="{AB8A3D6A-6502-4F3A-A094-2DF5B293EEE6}" srcId="{16B8BBC3-5240-457D-A6C8-B288EBA6A99D}" destId="{470CE42D-D236-48A7-A2B6-BAB1B71308BD}" srcOrd="1" destOrd="0" parTransId="{B1D0F719-ED5F-43B7-A81E-7F4226F9FBBA}" sibTransId="{2390ED91-7897-4AAE-9D25-A61747C3B033}"/>
    <dgm:cxn modelId="{A9746A66-966F-4EF8-B85A-688C7BB76E30}" type="presOf" srcId="{470CE42D-D236-48A7-A2B6-BAB1B71308BD}" destId="{387DC1A1-D98B-45D7-9136-6FEED1F9AAC9}" srcOrd="0" destOrd="0" presId="urn:microsoft.com/office/officeart/2005/8/layout/default"/>
    <dgm:cxn modelId="{0890888A-37DF-4380-B628-5A9E68E1999D}" type="presOf" srcId="{1DB4F194-E71C-47C6-9590-C8DAAFF9A7E2}" destId="{0FB600AA-3A4D-4A39-BF7F-834B7359D923}" srcOrd="0" destOrd="0" presId="urn:microsoft.com/office/officeart/2005/8/layout/default"/>
    <dgm:cxn modelId="{9620DBA9-DA2F-4AF8-ADB0-C9C86AFBC4B7}" srcId="{16B8BBC3-5240-457D-A6C8-B288EBA6A99D}" destId="{1DB4F194-E71C-47C6-9590-C8DAAFF9A7E2}" srcOrd="4" destOrd="0" parTransId="{8EA0E49C-3B27-45C6-A788-E297B122462F}" sibTransId="{9C61A2DD-F039-4CEC-AF7F-BD1D1580F916}"/>
    <dgm:cxn modelId="{61331388-B6D3-4016-A998-36492107D017}" srcId="{16B8BBC3-5240-457D-A6C8-B288EBA6A99D}" destId="{4D05601D-F524-4216-AC89-80ED5E6E8DF6}" srcOrd="2" destOrd="0" parTransId="{3313D1DD-3256-48FA-B25A-3DC209A36B87}" sibTransId="{FA468B4E-0D59-4934-92BA-4B13874A8D5B}"/>
    <dgm:cxn modelId="{1A5B278C-1419-40B0-9EC0-E873FC84849F}" type="presParOf" srcId="{490AF874-5D90-4645-B7F8-C5F67FEA7211}" destId="{49B38122-480C-4256-A1B2-F9CA3703D180}" srcOrd="0" destOrd="0" presId="urn:microsoft.com/office/officeart/2005/8/layout/default"/>
    <dgm:cxn modelId="{621B0CC8-D1B0-464E-8DDE-5D866782E913}" type="presParOf" srcId="{490AF874-5D90-4645-B7F8-C5F67FEA7211}" destId="{7BDE9D66-2007-4F10-9501-E18FD4BC89C7}" srcOrd="1" destOrd="0" presId="urn:microsoft.com/office/officeart/2005/8/layout/default"/>
    <dgm:cxn modelId="{DD96A3BA-85F0-4381-8115-FED09263E56A}" type="presParOf" srcId="{490AF874-5D90-4645-B7F8-C5F67FEA7211}" destId="{387DC1A1-D98B-45D7-9136-6FEED1F9AAC9}" srcOrd="2" destOrd="0" presId="urn:microsoft.com/office/officeart/2005/8/layout/default"/>
    <dgm:cxn modelId="{61FA1002-9C09-4BAB-8737-C693AB3D563D}" type="presParOf" srcId="{490AF874-5D90-4645-B7F8-C5F67FEA7211}" destId="{BB148302-2F78-4A32-9C52-E8B7CE128A8A}" srcOrd="3" destOrd="0" presId="urn:microsoft.com/office/officeart/2005/8/layout/default"/>
    <dgm:cxn modelId="{1B6A6BE6-079F-4A98-B735-E1C52085933F}" type="presParOf" srcId="{490AF874-5D90-4645-B7F8-C5F67FEA7211}" destId="{E080D064-FAA7-412A-BB33-82ECCD0886F1}" srcOrd="4" destOrd="0" presId="urn:microsoft.com/office/officeart/2005/8/layout/default"/>
    <dgm:cxn modelId="{57E26DA2-4D3C-49B3-B13F-A8CA413BA943}" type="presParOf" srcId="{490AF874-5D90-4645-B7F8-C5F67FEA7211}" destId="{94250119-1D51-4BAA-9392-137F53A63C05}" srcOrd="5" destOrd="0" presId="urn:microsoft.com/office/officeart/2005/8/layout/default"/>
    <dgm:cxn modelId="{2DCAECA1-155F-4700-BFF5-E3D74DE56F58}" type="presParOf" srcId="{490AF874-5D90-4645-B7F8-C5F67FEA7211}" destId="{726575A3-1493-4824-88ED-EE26560B375E}" srcOrd="6" destOrd="0" presId="urn:microsoft.com/office/officeart/2005/8/layout/default"/>
    <dgm:cxn modelId="{A9E260D3-CB98-4B6B-BFF1-D93759EE1B2E}" type="presParOf" srcId="{490AF874-5D90-4645-B7F8-C5F67FEA7211}" destId="{430B170D-64F3-4ED2-A94A-D0EF30D607C6}" srcOrd="7" destOrd="0" presId="urn:microsoft.com/office/officeart/2005/8/layout/default"/>
    <dgm:cxn modelId="{716BC9E4-3E9E-4CED-A81A-7397BC37007F}" type="presParOf" srcId="{490AF874-5D90-4645-B7F8-C5F67FEA7211}" destId="{0FB600AA-3A4D-4A39-BF7F-834B7359D9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B2F300-7C27-4BDF-B70E-FF88C1668B4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8BA333E-2E3D-4D07-A62E-92C5BF114AA0}">
      <dgm:prSet phldrT="[Text]"/>
      <dgm:spPr/>
      <dgm:t>
        <a:bodyPr/>
        <a:lstStyle/>
        <a:p>
          <a:r>
            <a:rPr lang="hr-HR" dirty="0" smtClean="0"/>
            <a:t>Kontrola pristupa</a:t>
          </a:r>
          <a:endParaRPr lang="hr-HR" dirty="0"/>
        </a:p>
      </dgm:t>
    </dgm:pt>
    <dgm:pt modelId="{8D957458-631D-4407-8A71-A202F30AEC10}" type="parTrans" cxnId="{F4A4E853-5A9E-4746-9D9D-AF744C8678CC}">
      <dgm:prSet/>
      <dgm:spPr/>
      <dgm:t>
        <a:bodyPr/>
        <a:lstStyle/>
        <a:p>
          <a:endParaRPr lang="hr-HR"/>
        </a:p>
      </dgm:t>
    </dgm:pt>
    <dgm:pt modelId="{BEEF79B0-FFC4-4ED2-B53B-1A72314E95F4}" type="sibTrans" cxnId="{F4A4E853-5A9E-4746-9D9D-AF744C8678CC}">
      <dgm:prSet/>
      <dgm:spPr/>
      <dgm:t>
        <a:bodyPr/>
        <a:lstStyle/>
        <a:p>
          <a:endParaRPr lang="hr-HR"/>
        </a:p>
      </dgm:t>
    </dgm:pt>
    <dgm:pt modelId="{A015BCE4-B7BC-4C9B-BE28-C3672470F5EE}">
      <dgm:prSet phldrT="[Text]"/>
      <dgm:spPr/>
      <dgm:t>
        <a:bodyPr/>
        <a:lstStyle/>
        <a:p>
          <a:r>
            <a:rPr lang="hr-HR" dirty="0" smtClean="0"/>
            <a:t>Raspoloživost</a:t>
          </a:r>
          <a:endParaRPr lang="hr-HR" dirty="0"/>
        </a:p>
      </dgm:t>
    </dgm:pt>
    <dgm:pt modelId="{07AF00DB-2ABB-48D8-9432-EF4CDF3DE449}" type="parTrans" cxnId="{C28A9B34-CBA2-4456-B021-9B778B9F6731}">
      <dgm:prSet/>
      <dgm:spPr/>
      <dgm:t>
        <a:bodyPr/>
        <a:lstStyle/>
        <a:p>
          <a:endParaRPr lang="hr-HR"/>
        </a:p>
      </dgm:t>
    </dgm:pt>
    <dgm:pt modelId="{0F4E2EEA-8ED1-48ED-A15D-68BC1D8DEF65}" type="sibTrans" cxnId="{C28A9B34-CBA2-4456-B021-9B778B9F6731}">
      <dgm:prSet/>
      <dgm:spPr/>
      <dgm:t>
        <a:bodyPr/>
        <a:lstStyle/>
        <a:p>
          <a:endParaRPr lang="hr-HR"/>
        </a:p>
      </dgm:t>
    </dgm:pt>
    <dgm:pt modelId="{AAF94730-7B59-40E3-9C75-0E2CA0F0E0BF}">
      <dgm:prSet phldrT="[Text]"/>
      <dgm:spPr/>
      <dgm:t>
        <a:bodyPr/>
        <a:lstStyle/>
        <a:p>
          <a:r>
            <a:rPr lang="hr-HR" dirty="0" smtClean="0"/>
            <a:t>Razvoj i održavanje</a:t>
          </a:r>
          <a:endParaRPr lang="hr-HR" dirty="0"/>
        </a:p>
      </dgm:t>
    </dgm:pt>
    <dgm:pt modelId="{DD756C5A-4F23-40E5-8568-32F02FBBF9EE}" type="parTrans" cxnId="{855AEB2D-48C8-4304-9703-6FBD412D9B44}">
      <dgm:prSet/>
      <dgm:spPr/>
      <dgm:t>
        <a:bodyPr/>
        <a:lstStyle/>
        <a:p>
          <a:endParaRPr lang="hr-HR"/>
        </a:p>
      </dgm:t>
    </dgm:pt>
    <dgm:pt modelId="{15C214CA-B13A-4443-B7F0-17B88C2F7E4E}" type="sibTrans" cxnId="{855AEB2D-48C8-4304-9703-6FBD412D9B44}">
      <dgm:prSet/>
      <dgm:spPr/>
      <dgm:t>
        <a:bodyPr/>
        <a:lstStyle/>
        <a:p>
          <a:endParaRPr lang="hr-HR"/>
        </a:p>
      </dgm:t>
    </dgm:pt>
    <dgm:pt modelId="{C28A3E39-AF95-4288-9F3A-312F5A4771CA}">
      <dgm:prSet phldrT="[Text]"/>
      <dgm:spPr/>
      <dgm:t>
        <a:bodyPr/>
        <a:lstStyle/>
        <a:p>
          <a:r>
            <a:rPr lang="hr-HR" dirty="0" smtClean="0"/>
            <a:t>Vanjski izvoditelji</a:t>
          </a:r>
          <a:endParaRPr lang="hr-HR" dirty="0"/>
        </a:p>
      </dgm:t>
    </dgm:pt>
    <dgm:pt modelId="{24CC8D65-5A4E-4328-AC09-4D7327877C6B}" type="parTrans" cxnId="{0A6965D0-5FC5-4B99-8942-BA713AEBCF95}">
      <dgm:prSet/>
      <dgm:spPr/>
      <dgm:t>
        <a:bodyPr/>
        <a:lstStyle/>
        <a:p>
          <a:endParaRPr lang="hr-HR"/>
        </a:p>
      </dgm:t>
    </dgm:pt>
    <dgm:pt modelId="{044DC35F-FE94-4BA2-A7DA-2A565D4CFB0F}" type="sibTrans" cxnId="{0A6965D0-5FC5-4B99-8942-BA713AEBCF95}">
      <dgm:prSet/>
      <dgm:spPr/>
      <dgm:t>
        <a:bodyPr/>
        <a:lstStyle/>
        <a:p>
          <a:endParaRPr lang="hr-HR"/>
        </a:p>
      </dgm:t>
    </dgm:pt>
    <dgm:pt modelId="{8EC6A310-1635-4935-AD28-6A450C580DA6}">
      <dgm:prSet phldrT="[Text]"/>
      <dgm:spPr/>
      <dgm:t>
        <a:bodyPr/>
        <a:lstStyle/>
        <a:p>
          <a:r>
            <a:rPr lang="hr-HR" dirty="0" smtClean="0"/>
            <a:t>Tehničke mjere zaštite</a:t>
          </a:r>
          <a:endParaRPr lang="hr-HR" dirty="0"/>
        </a:p>
      </dgm:t>
    </dgm:pt>
    <dgm:pt modelId="{90B7C0A2-8CB9-4B79-AC36-95E2D0B7CE96}" type="parTrans" cxnId="{ADEE622F-9F22-4439-8848-7ED1F247B061}">
      <dgm:prSet/>
      <dgm:spPr/>
      <dgm:t>
        <a:bodyPr/>
        <a:lstStyle/>
        <a:p>
          <a:endParaRPr lang="hr-HR"/>
        </a:p>
      </dgm:t>
    </dgm:pt>
    <dgm:pt modelId="{EB29F593-F027-4508-978B-FE70D109735E}" type="sibTrans" cxnId="{ADEE622F-9F22-4439-8848-7ED1F247B061}">
      <dgm:prSet/>
      <dgm:spPr/>
      <dgm:t>
        <a:bodyPr/>
        <a:lstStyle/>
        <a:p>
          <a:endParaRPr lang="hr-HR"/>
        </a:p>
      </dgm:t>
    </dgm:pt>
    <dgm:pt modelId="{B81AAFA2-0635-4147-A086-659BDA3910DB}">
      <dgm:prSet phldrT="[Text]"/>
      <dgm:spPr/>
      <dgm:t>
        <a:bodyPr/>
        <a:lstStyle/>
        <a:p>
          <a:endParaRPr lang="hr-HR" dirty="0"/>
        </a:p>
      </dgm:t>
    </dgm:pt>
    <dgm:pt modelId="{3A569153-1AAD-44C0-9CF3-A0F5738F959B}" type="parTrans" cxnId="{A79E456D-EB8D-4A42-A323-6EF64E25C1BD}">
      <dgm:prSet/>
      <dgm:spPr/>
      <dgm:t>
        <a:bodyPr/>
        <a:lstStyle/>
        <a:p>
          <a:endParaRPr lang="hr-HR"/>
        </a:p>
      </dgm:t>
    </dgm:pt>
    <dgm:pt modelId="{1F077C47-10B2-4CE1-80C9-6A128E2FB1D9}" type="sibTrans" cxnId="{A79E456D-EB8D-4A42-A323-6EF64E25C1BD}">
      <dgm:prSet/>
      <dgm:spPr/>
      <dgm:t>
        <a:bodyPr/>
        <a:lstStyle/>
        <a:p>
          <a:endParaRPr lang="hr-HR"/>
        </a:p>
      </dgm:t>
    </dgm:pt>
    <dgm:pt modelId="{7E62F064-37BA-44CC-8901-0CBA4CF756DE}">
      <dgm:prSet phldrT="[Text]"/>
      <dgm:spPr/>
      <dgm:t>
        <a:bodyPr/>
        <a:lstStyle/>
        <a:p>
          <a:endParaRPr lang="hr-HR" dirty="0"/>
        </a:p>
      </dgm:t>
    </dgm:pt>
    <dgm:pt modelId="{46EA83C4-650D-4069-9AB1-2917311D0F55}" type="parTrans" cxnId="{A3AC4F5D-3126-4076-A613-FB00611A3144}">
      <dgm:prSet/>
      <dgm:spPr/>
      <dgm:t>
        <a:bodyPr/>
        <a:lstStyle/>
        <a:p>
          <a:endParaRPr lang="hr-HR"/>
        </a:p>
      </dgm:t>
    </dgm:pt>
    <dgm:pt modelId="{266A576D-2671-483A-B991-A0F293743F0C}" type="sibTrans" cxnId="{A3AC4F5D-3126-4076-A613-FB00611A3144}">
      <dgm:prSet/>
      <dgm:spPr/>
      <dgm:t>
        <a:bodyPr/>
        <a:lstStyle/>
        <a:p>
          <a:endParaRPr lang="hr-HR"/>
        </a:p>
      </dgm:t>
    </dgm:pt>
    <dgm:pt modelId="{2C9490A0-549E-4D51-B9AE-0D741DBACD8E}">
      <dgm:prSet phldrT="[Text]"/>
      <dgm:spPr/>
      <dgm:t>
        <a:bodyPr/>
        <a:lstStyle/>
        <a:p>
          <a:endParaRPr lang="hr-HR"/>
        </a:p>
      </dgm:t>
    </dgm:pt>
    <dgm:pt modelId="{3A1FE8CD-BD34-488E-9351-3A7DF5E6FD71}" type="parTrans" cxnId="{5CB7A4EA-E55E-4AB7-8332-37792C1A7211}">
      <dgm:prSet/>
      <dgm:spPr/>
      <dgm:t>
        <a:bodyPr/>
        <a:lstStyle/>
        <a:p>
          <a:endParaRPr lang="hr-HR"/>
        </a:p>
      </dgm:t>
    </dgm:pt>
    <dgm:pt modelId="{85D34BAA-4421-4094-B55B-C810C50C3F78}" type="sibTrans" cxnId="{5CB7A4EA-E55E-4AB7-8332-37792C1A7211}">
      <dgm:prSet/>
      <dgm:spPr/>
      <dgm:t>
        <a:bodyPr/>
        <a:lstStyle/>
        <a:p>
          <a:endParaRPr lang="hr-HR"/>
        </a:p>
      </dgm:t>
    </dgm:pt>
    <dgm:pt modelId="{64444574-D02A-45B7-AD91-794B747F631E}">
      <dgm:prSet phldrT="[Text]"/>
      <dgm:spPr/>
      <dgm:t>
        <a:bodyPr/>
        <a:lstStyle/>
        <a:p>
          <a:endParaRPr lang="hr-HR" dirty="0"/>
        </a:p>
      </dgm:t>
    </dgm:pt>
    <dgm:pt modelId="{104CED15-A1ED-48EA-828E-90063840BFC7}" type="parTrans" cxnId="{41F2134D-78EA-4058-8F66-B342EC19EDBD}">
      <dgm:prSet/>
      <dgm:spPr/>
      <dgm:t>
        <a:bodyPr/>
        <a:lstStyle/>
        <a:p>
          <a:endParaRPr lang="hr-HR"/>
        </a:p>
      </dgm:t>
    </dgm:pt>
    <dgm:pt modelId="{AC2730FA-2FDA-4721-AFDF-A01E0E2EC453}" type="sibTrans" cxnId="{41F2134D-78EA-4058-8F66-B342EC19EDBD}">
      <dgm:prSet/>
      <dgm:spPr/>
      <dgm:t>
        <a:bodyPr/>
        <a:lstStyle/>
        <a:p>
          <a:endParaRPr lang="hr-HR"/>
        </a:p>
      </dgm:t>
    </dgm:pt>
    <dgm:pt modelId="{818E38EF-F8E3-4800-97ED-49D1E08CF52E}">
      <dgm:prSet phldrT="[Text]"/>
      <dgm:spPr/>
      <dgm:t>
        <a:bodyPr/>
        <a:lstStyle/>
        <a:p>
          <a:endParaRPr lang="hr-HR" dirty="0"/>
        </a:p>
      </dgm:t>
    </dgm:pt>
    <dgm:pt modelId="{F2301498-6673-4222-8988-29A0A12B3C4F}" type="parTrans" cxnId="{BCD6B366-5B25-4958-8F64-81F2FFD4F4E8}">
      <dgm:prSet/>
      <dgm:spPr/>
      <dgm:t>
        <a:bodyPr/>
        <a:lstStyle/>
        <a:p>
          <a:endParaRPr lang="hr-HR"/>
        </a:p>
      </dgm:t>
    </dgm:pt>
    <dgm:pt modelId="{EA86D4D7-4F4B-44B0-9B47-77D917D05375}" type="sibTrans" cxnId="{BCD6B366-5B25-4958-8F64-81F2FFD4F4E8}">
      <dgm:prSet/>
      <dgm:spPr/>
      <dgm:t>
        <a:bodyPr/>
        <a:lstStyle/>
        <a:p>
          <a:endParaRPr lang="hr-HR"/>
        </a:p>
      </dgm:t>
    </dgm:pt>
    <dgm:pt modelId="{37C966DC-7C81-4A21-B763-DCB96D70E143}" type="pres">
      <dgm:prSet presAssocID="{43B2F300-7C27-4BDF-B70E-FF88C1668B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27A7AF0-343A-45B1-83F7-48EA82FD9BCD}" type="pres">
      <dgm:prSet presAssocID="{2C9490A0-549E-4D51-B9AE-0D741DBACD8E}" presName="composite" presStyleCnt="0"/>
      <dgm:spPr/>
    </dgm:pt>
    <dgm:pt modelId="{D4D11172-7B7D-4AA6-8772-0E886205E28C}" type="pres">
      <dgm:prSet presAssocID="{2C9490A0-549E-4D51-B9AE-0D741DBACD8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1B2DBB-A203-40A0-8D97-B562F93DD5FA}" type="pres">
      <dgm:prSet presAssocID="{2C9490A0-549E-4D51-B9AE-0D741DBACD8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26B780-1D37-423A-A6D4-70CF2C562468}" type="pres">
      <dgm:prSet presAssocID="{85D34BAA-4421-4094-B55B-C810C50C3F78}" presName="sp" presStyleCnt="0"/>
      <dgm:spPr/>
    </dgm:pt>
    <dgm:pt modelId="{6C2057D6-CE36-4999-99C1-062B20684DCB}" type="pres">
      <dgm:prSet presAssocID="{64444574-D02A-45B7-AD91-794B747F631E}" presName="composite" presStyleCnt="0"/>
      <dgm:spPr/>
    </dgm:pt>
    <dgm:pt modelId="{CCF592C1-13C4-4E25-AB34-19CEAC3E5207}" type="pres">
      <dgm:prSet presAssocID="{64444574-D02A-45B7-AD91-794B747F631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EA1CD6-01FF-4EC6-B7FE-DB5F92103F18}" type="pres">
      <dgm:prSet presAssocID="{64444574-D02A-45B7-AD91-794B747F631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0B55AE-3935-43E4-A565-2A406859EDF9}" type="pres">
      <dgm:prSet presAssocID="{AC2730FA-2FDA-4721-AFDF-A01E0E2EC453}" presName="sp" presStyleCnt="0"/>
      <dgm:spPr/>
    </dgm:pt>
    <dgm:pt modelId="{DE10BEA5-0C4E-49D2-865E-1BD9BBDB33D3}" type="pres">
      <dgm:prSet presAssocID="{818E38EF-F8E3-4800-97ED-49D1E08CF52E}" presName="composite" presStyleCnt="0"/>
      <dgm:spPr/>
    </dgm:pt>
    <dgm:pt modelId="{3CB2E565-8228-4FB1-9ACE-9A674B3D8643}" type="pres">
      <dgm:prSet presAssocID="{818E38EF-F8E3-4800-97ED-49D1E08CF52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B75F2A-92CA-4C92-98D6-F0E43C866FDA}" type="pres">
      <dgm:prSet presAssocID="{818E38EF-F8E3-4800-97ED-49D1E08CF52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CF918D-3814-49A0-8106-7352251FFCC4}" type="pres">
      <dgm:prSet presAssocID="{EA86D4D7-4F4B-44B0-9B47-77D917D05375}" presName="sp" presStyleCnt="0"/>
      <dgm:spPr/>
    </dgm:pt>
    <dgm:pt modelId="{F8B4174C-1702-47F5-92A7-BE9CB63BA364}" type="pres">
      <dgm:prSet presAssocID="{B81AAFA2-0635-4147-A086-659BDA3910DB}" presName="composite" presStyleCnt="0"/>
      <dgm:spPr/>
    </dgm:pt>
    <dgm:pt modelId="{FFF521F0-FB33-42AF-87B1-017A1E11090E}" type="pres">
      <dgm:prSet presAssocID="{B81AAFA2-0635-4147-A086-659BDA3910D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8FF691-0FAD-4BBA-8E3A-A1FDB8B5793A}" type="pres">
      <dgm:prSet presAssocID="{B81AAFA2-0635-4147-A086-659BDA3910D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6932C8-F199-49F4-8947-9DD080EC9ED0}" type="pres">
      <dgm:prSet presAssocID="{1F077C47-10B2-4CE1-80C9-6A128E2FB1D9}" presName="sp" presStyleCnt="0"/>
      <dgm:spPr/>
    </dgm:pt>
    <dgm:pt modelId="{08BA7C75-6EB0-485E-AE7C-0BB0A18322BB}" type="pres">
      <dgm:prSet presAssocID="{7E62F064-37BA-44CC-8901-0CBA4CF756DE}" presName="composite" presStyleCnt="0"/>
      <dgm:spPr/>
    </dgm:pt>
    <dgm:pt modelId="{C89F4B62-81D5-4A24-9C88-9C95A4BD34AB}" type="pres">
      <dgm:prSet presAssocID="{7E62F064-37BA-44CC-8901-0CBA4CF756D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AEA3B4-1E00-400A-8206-8BECF5BCC3B0}" type="pres">
      <dgm:prSet presAssocID="{7E62F064-37BA-44CC-8901-0CBA4CF756D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DAFB562-5399-4FBA-9650-E9027499EFD2}" type="presOf" srcId="{8EC6A310-1635-4935-AD28-6A450C580DA6}" destId="{188FF691-0FAD-4BBA-8E3A-A1FDB8B5793A}" srcOrd="0" destOrd="0" presId="urn:microsoft.com/office/officeart/2005/8/layout/chevron2"/>
    <dgm:cxn modelId="{F4A4E853-5A9E-4746-9D9D-AF744C8678CC}" srcId="{2C9490A0-549E-4D51-B9AE-0D741DBACD8E}" destId="{D8BA333E-2E3D-4D07-A62E-92C5BF114AA0}" srcOrd="0" destOrd="0" parTransId="{8D957458-631D-4407-8A71-A202F30AEC10}" sibTransId="{BEEF79B0-FFC4-4ED2-B53B-1A72314E95F4}"/>
    <dgm:cxn modelId="{DD42BB1E-7064-4D1D-B128-665EFBB51279}" type="presOf" srcId="{A015BCE4-B7BC-4C9B-BE28-C3672470F5EE}" destId="{36EA1CD6-01FF-4EC6-B7FE-DB5F92103F18}" srcOrd="0" destOrd="0" presId="urn:microsoft.com/office/officeart/2005/8/layout/chevron2"/>
    <dgm:cxn modelId="{0A6965D0-5FC5-4B99-8942-BA713AEBCF95}" srcId="{7E62F064-37BA-44CC-8901-0CBA4CF756DE}" destId="{C28A3E39-AF95-4288-9F3A-312F5A4771CA}" srcOrd="0" destOrd="0" parTransId="{24CC8D65-5A4E-4328-AC09-4D7327877C6B}" sibTransId="{044DC35F-FE94-4BA2-A7DA-2A565D4CFB0F}"/>
    <dgm:cxn modelId="{85CA3770-1789-4B82-8882-24D596A8A69D}" type="presOf" srcId="{AAF94730-7B59-40E3-9C75-0E2CA0F0E0BF}" destId="{BFB75F2A-92CA-4C92-98D6-F0E43C866FDA}" srcOrd="0" destOrd="0" presId="urn:microsoft.com/office/officeart/2005/8/layout/chevron2"/>
    <dgm:cxn modelId="{465A2F2A-12EA-487C-9E57-1C98F41A58C9}" type="presOf" srcId="{43B2F300-7C27-4BDF-B70E-FF88C1668B43}" destId="{37C966DC-7C81-4A21-B763-DCB96D70E143}" srcOrd="0" destOrd="0" presId="urn:microsoft.com/office/officeart/2005/8/layout/chevron2"/>
    <dgm:cxn modelId="{A3AC4F5D-3126-4076-A613-FB00611A3144}" srcId="{43B2F300-7C27-4BDF-B70E-FF88C1668B43}" destId="{7E62F064-37BA-44CC-8901-0CBA4CF756DE}" srcOrd="4" destOrd="0" parTransId="{46EA83C4-650D-4069-9AB1-2917311D0F55}" sibTransId="{266A576D-2671-483A-B991-A0F293743F0C}"/>
    <dgm:cxn modelId="{F8240D9B-FD33-49A2-88FE-D7FB154C6250}" type="presOf" srcId="{C28A3E39-AF95-4288-9F3A-312F5A4771CA}" destId="{6FAEA3B4-1E00-400A-8206-8BECF5BCC3B0}" srcOrd="0" destOrd="0" presId="urn:microsoft.com/office/officeart/2005/8/layout/chevron2"/>
    <dgm:cxn modelId="{FFDBF61F-86EF-428E-86E5-F617E5C5C67A}" type="presOf" srcId="{818E38EF-F8E3-4800-97ED-49D1E08CF52E}" destId="{3CB2E565-8228-4FB1-9ACE-9A674B3D8643}" srcOrd="0" destOrd="0" presId="urn:microsoft.com/office/officeart/2005/8/layout/chevron2"/>
    <dgm:cxn modelId="{41F2134D-78EA-4058-8F66-B342EC19EDBD}" srcId="{43B2F300-7C27-4BDF-B70E-FF88C1668B43}" destId="{64444574-D02A-45B7-AD91-794B747F631E}" srcOrd="1" destOrd="0" parTransId="{104CED15-A1ED-48EA-828E-90063840BFC7}" sibTransId="{AC2730FA-2FDA-4721-AFDF-A01E0E2EC453}"/>
    <dgm:cxn modelId="{7633D598-A515-4C9F-863B-2AD52B216D95}" type="presOf" srcId="{2C9490A0-549E-4D51-B9AE-0D741DBACD8E}" destId="{D4D11172-7B7D-4AA6-8772-0E886205E28C}" srcOrd="0" destOrd="0" presId="urn:microsoft.com/office/officeart/2005/8/layout/chevron2"/>
    <dgm:cxn modelId="{ADEE622F-9F22-4439-8848-7ED1F247B061}" srcId="{B81AAFA2-0635-4147-A086-659BDA3910DB}" destId="{8EC6A310-1635-4935-AD28-6A450C580DA6}" srcOrd="0" destOrd="0" parTransId="{90B7C0A2-8CB9-4B79-AC36-95E2D0B7CE96}" sibTransId="{EB29F593-F027-4508-978B-FE70D109735E}"/>
    <dgm:cxn modelId="{6AED2174-5FB8-4D81-AF07-BD2A27A9E858}" type="presOf" srcId="{D8BA333E-2E3D-4D07-A62E-92C5BF114AA0}" destId="{EC1B2DBB-A203-40A0-8D97-B562F93DD5FA}" srcOrd="0" destOrd="0" presId="urn:microsoft.com/office/officeart/2005/8/layout/chevron2"/>
    <dgm:cxn modelId="{5CB7A4EA-E55E-4AB7-8332-37792C1A7211}" srcId="{43B2F300-7C27-4BDF-B70E-FF88C1668B43}" destId="{2C9490A0-549E-4D51-B9AE-0D741DBACD8E}" srcOrd="0" destOrd="0" parTransId="{3A1FE8CD-BD34-488E-9351-3A7DF5E6FD71}" sibTransId="{85D34BAA-4421-4094-B55B-C810C50C3F78}"/>
    <dgm:cxn modelId="{855AEB2D-48C8-4304-9703-6FBD412D9B44}" srcId="{818E38EF-F8E3-4800-97ED-49D1E08CF52E}" destId="{AAF94730-7B59-40E3-9C75-0E2CA0F0E0BF}" srcOrd="0" destOrd="0" parTransId="{DD756C5A-4F23-40E5-8568-32F02FBBF9EE}" sibTransId="{15C214CA-B13A-4443-B7F0-17B88C2F7E4E}"/>
    <dgm:cxn modelId="{C28A9B34-CBA2-4456-B021-9B778B9F6731}" srcId="{64444574-D02A-45B7-AD91-794B747F631E}" destId="{A015BCE4-B7BC-4C9B-BE28-C3672470F5EE}" srcOrd="0" destOrd="0" parTransId="{07AF00DB-2ABB-48D8-9432-EF4CDF3DE449}" sibTransId="{0F4E2EEA-8ED1-48ED-A15D-68BC1D8DEF65}"/>
    <dgm:cxn modelId="{76B7CE37-F1E7-4C97-8293-3FC8E6CA344B}" type="presOf" srcId="{7E62F064-37BA-44CC-8901-0CBA4CF756DE}" destId="{C89F4B62-81D5-4A24-9C88-9C95A4BD34AB}" srcOrd="0" destOrd="0" presId="urn:microsoft.com/office/officeart/2005/8/layout/chevron2"/>
    <dgm:cxn modelId="{A8BA8DE8-F8C8-433B-92D5-A720FA7E40F6}" type="presOf" srcId="{64444574-D02A-45B7-AD91-794B747F631E}" destId="{CCF592C1-13C4-4E25-AB34-19CEAC3E5207}" srcOrd="0" destOrd="0" presId="urn:microsoft.com/office/officeart/2005/8/layout/chevron2"/>
    <dgm:cxn modelId="{A11AA402-7C7A-4D44-B978-EA23235BECD4}" type="presOf" srcId="{B81AAFA2-0635-4147-A086-659BDA3910DB}" destId="{FFF521F0-FB33-42AF-87B1-017A1E11090E}" srcOrd="0" destOrd="0" presId="urn:microsoft.com/office/officeart/2005/8/layout/chevron2"/>
    <dgm:cxn modelId="{A79E456D-EB8D-4A42-A323-6EF64E25C1BD}" srcId="{43B2F300-7C27-4BDF-B70E-FF88C1668B43}" destId="{B81AAFA2-0635-4147-A086-659BDA3910DB}" srcOrd="3" destOrd="0" parTransId="{3A569153-1AAD-44C0-9CF3-A0F5738F959B}" sibTransId="{1F077C47-10B2-4CE1-80C9-6A128E2FB1D9}"/>
    <dgm:cxn modelId="{BCD6B366-5B25-4958-8F64-81F2FFD4F4E8}" srcId="{43B2F300-7C27-4BDF-B70E-FF88C1668B43}" destId="{818E38EF-F8E3-4800-97ED-49D1E08CF52E}" srcOrd="2" destOrd="0" parTransId="{F2301498-6673-4222-8988-29A0A12B3C4F}" sibTransId="{EA86D4D7-4F4B-44B0-9B47-77D917D05375}"/>
    <dgm:cxn modelId="{EF5F0D87-739E-4763-8AE8-A4C7775ED912}" type="presParOf" srcId="{37C966DC-7C81-4A21-B763-DCB96D70E143}" destId="{E27A7AF0-343A-45B1-83F7-48EA82FD9BCD}" srcOrd="0" destOrd="0" presId="urn:microsoft.com/office/officeart/2005/8/layout/chevron2"/>
    <dgm:cxn modelId="{FE89BFA5-6C5E-4ABC-84A7-0C3EC63C3826}" type="presParOf" srcId="{E27A7AF0-343A-45B1-83F7-48EA82FD9BCD}" destId="{D4D11172-7B7D-4AA6-8772-0E886205E28C}" srcOrd="0" destOrd="0" presId="urn:microsoft.com/office/officeart/2005/8/layout/chevron2"/>
    <dgm:cxn modelId="{E46DC389-2DAC-4751-BCD6-1F6C1F11407D}" type="presParOf" srcId="{E27A7AF0-343A-45B1-83F7-48EA82FD9BCD}" destId="{EC1B2DBB-A203-40A0-8D97-B562F93DD5FA}" srcOrd="1" destOrd="0" presId="urn:microsoft.com/office/officeart/2005/8/layout/chevron2"/>
    <dgm:cxn modelId="{71F5B379-F9A8-483A-8965-0852E04F763D}" type="presParOf" srcId="{37C966DC-7C81-4A21-B763-DCB96D70E143}" destId="{C226B780-1D37-423A-A6D4-70CF2C562468}" srcOrd="1" destOrd="0" presId="urn:microsoft.com/office/officeart/2005/8/layout/chevron2"/>
    <dgm:cxn modelId="{F30660E1-1E6E-4BF3-907E-23EC7169D795}" type="presParOf" srcId="{37C966DC-7C81-4A21-B763-DCB96D70E143}" destId="{6C2057D6-CE36-4999-99C1-062B20684DCB}" srcOrd="2" destOrd="0" presId="urn:microsoft.com/office/officeart/2005/8/layout/chevron2"/>
    <dgm:cxn modelId="{854A5280-3ADB-4D83-A17E-A3DB072A5E4D}" type="presParOf" srcId="{6C2057D6-CE36-4999-99C1-062B20684DCB}" destId="{CCF592C1-13C4-4E25-AB34-19CEAC3E5207}" srcOrd="0" destOrd="0" presId="urn:microsoft.com/office/officeart/2005/8/layout/chevron2"/>
    <dgm:cxn modelId="{ED7DB4F1-CE5E-48D8-8CA6-D78DEF257488}" type="presParOf" srcId="{6C2057D6-CE36-4999-99C1-062B20684DCB}" destId="{36EA1CD6-01FF-4EC6-B7FE-DB5F92103F18}" srcOrd="1" destOrd="0" presId="urn:microsoft.com/office/officeart/2005/8/layout/chevron2"/>
    <dgm:cxn modelId="{9C22FD00-1898-4CAB-B44A-71E2719D1710}" type="presParOf" srcId="{37C966DC-7C81-4A21-B763-DCB96D70E143}" destId="{400B55AE-3935-43E4-A565-2A406859EDF9}" srcOrd="3" destOrd="0" presId="urn:microsoft.com/office/officeart/2005/8/layout/chevron2"/>
    <dgm:cxn modelId="{413AE802-D3D6-4BE7-85EB-0CB97E73E950}" type="presParOf" srcId="{37C966DC-7C81-4A21-B763-DCB96D70E143}" destId="{DE10BEA5-0C4E-49D2-865E-1BD9BBDB33D3}" srcOrd="4" destOrd="0" presId="urn:microsoft.com/office/officeart/2005/8/layout/chevron2"/>
    <dgm:cxn modelId="{F04018D0-31B4-4ED8-80D9-4F121BAB2698}" type="presParOf" srcId="{DE10BEA5-0C4E-49D2-865E-1BD9BBDB33D3}" destId="{3CB2E565-8228-4FB1-9ACE-9A674B3D8643}" srcOrd="0" destOrd="0" presId="urn:microsoft.com/office/officeart/2005/8/layout/chevron2"/>
    <dgm:cxn modelId="{29F1499C-6461-4356-BC71-E890D0A838F2}" type="presParOf" srcId="{DE10BEA5-0C4E-49D2-865E-1BD9BBDB33D3}" destId="{BFB75F2A-92CA-4C92-98D6-F0E43C866FDA}" srcOrd="1" destOrd="0" presId="urn:microsoft.com/office/officeart/2005/8/layout/chevron2"/>
    <dgm:cxn modelId="{82490830-F0E3-4E07-8339-E83E9BAA8149}" type="presParOf" srcId="{37C966DC-7C81-4A21-B763-DCB96D70E143}" destId="{BECF918D-3814-49A0-8106-7352251FFCC4}" srcOrd="5" destOrd="0" presId="urn:microsoft.com/office/officeart/2005/8/layout/chevron2"/>
    <dgm:cxn modelId="{2614FD26-9D6D-4505-A667-77C7A104D3F2}" type="presParOf" srcId="{37C966DC-7C81-4A21-B763-DCB96D70E143}" destId="{F8B4174C-1702-47F5-92A7-BE9CB63BA364}" srcOrd="6" destOrd="0" presId="urn:microsoft.com/office/officeart/2005/8/layout/chevron2"/>
    <dgm:cxn modelId="{2353EBCE-42F9-4DD8-9501-B9ECD0E38A97}" type="presParOf" srcId="{F8B4174C-1702-47F5-92A7-BE9CB63BA364}" destId="{FFF521F0-FB33-42AF-87B1-017A1E11090E}" srcOrd="0" destOrd="0" presId="urn:microsoft.com/office/officeart/2005/8/layout/chevron2"/>
    <dgm:cxn modelId="{34CF2904-4C51-4CE0-B8DA-C6FBD4FD5C0C}" type="presParOf" srcId="{F8B4174C-1702-47F5-92A7-BE9CB63BA364}" destId="{188FF691-0FAD-4BBA-8E3A-A1FDB8B5793A}" srcOrd="1" destOrd="0" presId="urn:microsoft.com/office/officeart/2005/8/layout/chevron2"/>
    <dgm:cxn modelId="{2900A77F-BA09-4DC7-B347-36589A88862F}" type="presParOf" srcId="{37C966DC-7C81-4A21-B763-DCB96D70E143}" destId="{BA6932C8-F199-49F4-8947-9DD080EC9ED0}" srcOrd="7" destOrd="0" presId="urn:microsoft.com/office/officeart/2005/8/layout/chevron2"/>
    <dgm:cxn modelId="{ACFD7C3F-2211-48CF-BD40-6E3491032A51}" type="presParOf" srcId="{37C966DC-7C81-4A21-B763-DCB96D70E143}" destId="{08BA7C75-6EB0-485E-AE7C-0BB0A18322BB}" srcOrd="8" destOrd="0" presId="urn:microsoft.com/office/officeart/2005/8/layout/chevron2"/>
    <dgm:cxn modelId="{C9751C5D-31D2-40B3-B0AD-21E0BC9C7F9D}" type="presParOf" srcId="{08BA7C75-6EB0-485E-AE7C-0BB0A18322BB}" destId="{C89F4B62-81D5-4A24-9C88-9C95A4BD34AB}" srcOrd="0" destOrd="0" presId="urn:microsoft.com/office/officeart/2005/8/layout/chevron2"/>
    <dgm:cxn modelId="{53F63F80-1B56-4126-B4AC-DFB06A0C4CCD}" type="presParOf" srcId="{08BA7C75-6EB0-485E-AE7C-0BB0A18322BB}" destId="{6FAEA3B4-1E00-400A-8206-8BECF5BCC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2AA890-07FE-460B-90CA-75E48C667B6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60B9E98-6AF8-4ACC-B1AE-85D7290599DB}">
      <dgm:prSet phldrT="[Text]"/>
      <dgm:spPr/>
      <dgm:t>
        <a:bodyPr/>
        <a:lstStyle/>
        <a:p>
          <a:pPr algn="ctr"/>
          <a:r>
            <a:rPr lang="hr-HR" altLang="sr-Latn-RS" dirty="0" smtClean="0">
              <a:latin typeface="Calibri" pitchFamily="34" charset="0"/>
            </a:rPr>
            <a:t>Razina 1</a:t>
          </a:r>
          <a:endParaRPr lang="hr-HR" dirty="0"/>
        </a:p>
      </dgm:t>
    </dgm:pt>
    <dgm:pt modelId="{3D63B7D7-66BC-4AB8-AA3F-340BBB6D2753}" type="parTrans" cxnId="{2B34BE5C-6593-4596-B434-99C65CC094C6}">
      <dgm:prSet/>
      <dgm:spPr/>
      <dgm:t>
        <a:bodyPr/>
        <a:lstStyle/>
        <a:p>
          <a:pPr algn="ctr"/>
          <a:endParaRPr lang="hr-HR"/>
        </a:p>
      </dgm:t>
    </dgm:pt>
    <dgm:pt modelId="{C5A31A60-CFAF-4D4B-8D17-4E35DDB3BE0E}" type="sibTrans" cxnId="{2B34BE5C-6593-4596-B434-99C65CC094C6}">
      <dgm:prSet/>
      <dgm:spPr/>
      <dgm:t>
        <a:bodyPr/>
        <a:lstStyle/>
        <a:p>
          <a:pPr algn="ctr"/>
          <a:endParaRPr lang="hr-HR"/>
        </a:p>
      </dgm:t>
    </dgm:pt>
    <dgm:pt modelId="{359217E4-906E-4FE2-98F6-BAE5A76804AA}">
      <dgm:prSet phldrT="[Text]" custT="1"/>
      <dgm:spPr/>
      <dgm:t>
        <a:bodyPr/>
        <a:lstStyle/>
        <a:p>
          <a:pPr algn="ctr"/>
          <a:r>
            <a:rPr lang="hr-HR" altLang="sr-Latn-RS" sz="2000" dirty="0" smtClean="0">
              <a:latin typeface="Calibri" pitchFamily="34" charset="0"/>
            </a:rPr>
            <a:t>Arhitektura</a:t>
          </a:r>
          <a:endParaRPr lang="hr-HR" sz="2000" dirty="0"/>
        </a:p>
      </dgm:t>
    </dgm:pt>
    <dgm:pt modelId="{ED3C45BF-85A7-4392-BA15-F4E26A26606C}" type="parTrans" cxnId="{EC9F8F52-7E9C-404F-91CA-DE51815C6634}">
      <dgm:prSet/>
      <dgm:spPr/>
      <dgm:t>
        <a:bodyPr/>
        <a:lstStyle/>
        <a:p>
          <a:pPr algn="ctr"/>
          <a:endParaRPr lang="hr-HR"/>
        </a:p>
      </dgm:t>
    </dgm:pt>
    <dgm:pt modelId="{790AB8AD-0342-4A72-8B27-29E3C02F5068}" type="sibTrans" cxnId="{EC9F8F52-7E9C-404F-91CA-DE51815C6634}">
      <dgm:prSet/>
      <dgm:spPr/>
      <dgm:t>
        <a:bodyPr/>
        <a:lstStyle/>
        <a:p>
          <a:pPr algn="ctr"/>
          <a:endParaRPr lang="hr-HR"/>
        </a:p>
      </dgm:t>
    </dgm:pt>
    <dgm:pt modelId="{C42D19A4-244E-498D-92D3-CC9593A3B648}">
      <dgm:prSet phldrT="[Text]" custT="1"/>
      <dgm:spPr/>
      <dgm:t>
        <a:bodyPr/>
        <a:lstStyle/>
        <a:p>
          <a:pPr algn="ctr"/>
          <a:r>
            <a:rPr lang="hr-HR" altLang="sr-Latn-RS" sz="2000" dirty="0" smtClean="0">
              <a:latin typeface="Calibri" pitchFamily="34" charset="0"/>
            </a:rPr>
            <a:t>Analiza</a:t>
          </a:r>
          <a:endParaRPr lang="hr-HR" sz="2000" dirty="0"/>
        </a:p>
      </dgm:t>
    </dgm:pt>
    <dgm:pt modelId="{D33437FA-DD40-4DEA-B156-DAFEEDB7C377}" type="parTrans" cxnId="{60AF8379-7392-481E-A019-42FDEBDA3F6C}">
      <dgm:prSet/>
      <dgm:spPr/>
      <dgm:t>
        <a:bodyPr/>
        <a:lstStyle/>
        <a:p>
          <a:pPr algn="ctr"/>
          <a:endParaRPr lang="hr-HR"/>
        </a:p>
      </dgm:t>
    </dgm:pt>
    <dgm:pt modelId="{6F255B52-3D60-4518-A20C-525765A84E81}" type="sibTrans" cxnId="{60AF8379-7392-481E-A019-42FDEBDA3F6C}">
      <dgm:prSet/>
      <dgm:spPr/>
      <dgm:t>
        <a:bodyPr/>
        <a:lstStyle/>
        <a:p>
          <a:pPr algn="ctr"/>
          <a:endParaRPr lang="hr-HR"/>
        </a:p>
      </dgm:t>
    </dgm:pt>
    <dgm:pt modelId="{F5A85D27-A442-41C8-8125-4FF8182FA6CD}">
      <dgm:prSet phldrT="[Text]"/>
      <dgm:spPr/>
      <dgm:t>
        <a:bodyPr/>
        <a:lstStyle/>
        <a:p>
          <a:pPr algn="ctr"/>
          <a:r>
            <a:rPr lang="hr-HR" altLang="sr-Latn-RS" dirty="0" smtClean="0">
              <a:latin typeface="Calibri" pitchFamily="34" charset="0"/>
            </a:rPr>
            <a:t>Razina 2</a:t>
          </a:r>
          <a:endParaRPr lang="hr-HR" dirty="0"/>
        </a:p>
      </dgm:t>
    </dgm:pt>
    <dgm:pt modelId="{663F5B7D-80EA-4AD3-93F2-C68E25D57287}" type="parTrans" cxnId="{6880E6FB-02A2-4BA4-A261-C137DEC5CCBC}">
      <dgm:prSet/>
      <dgm:spPr/>
      <dgm:t>
        <a:bodyPr/>
        <a:lstStyle/>
        <a:p>
          <a:pPr algn="ctr"/>
          <a:endParaRPr lang="hr-HR"/>
        </a:p>
      </dgm:t>
    </dgm:pt>
    <dgm:pt modelId="{D28F06EE-4F21-411C-90C5-2965FEC43024}" type="sibTrans" cxnId="{6880E6FB-02A2-4BA4-A261-C137DEC5CCBC}">
      <dgm:prSet/>
      <dgm:spPr/>
      <dgm:t>
        <a:bodyPr/>
        <a:lstStyle/>
        <a:p>
          <a:pPr algn="ctr"/>
          <a:endParaRPr lang="hr-HR"/>
        </a:p>
      </dgm:t>
    </dgm:pt>
    <dgm:pt modelId="{D3132302-6D9F-478D-8CA3-85BA29B28804}">
      <dgm:prSet phldrT="[Text]" custT="1"/>
      <dgm:spPr/>
      <dgm:t>
        <a:bodyPr/>
        <a:lstStyle/>
        <a:p>
          <a:pPr algn="ctr"/>
          <a:r>
            <a:rPr lang="hr-HR" altLang="sr-Latn-RS" sz="2000" dirty="0" smtClean="0">
              <a:latin typeface="Calibri" pitchFamily="34" charset="0"/>
            </a:rPr>
            <a:t>Logovi</a:t>
          </a:r>
          <a:endParaRPr lang="hr-HR" sz="2000" dirty="0"/>
        </a:p>
      </dgm:t>
    </dgm:pt>
    <dgm:pt modelId="{1DA53D52-0377-4694-8588-E15E176DACB6}" type="parTrans" cxnId="{CFB884C1-6210-4C0F-8983-F10A7C95C22D}">
      <dgm:prSet/>
      <dgm:spPr/>
      <dgm:t>
        <a:bodyPr/>
        <a:lstStyle/>
        <a:p>
          <a:pPr algn="ctr"/>
          <a:endParaRPr lang="hr-HR"/>
        </a:p>
      </dgm:t>
    </dgm:pt>
    <dgm:pt modelId="{8F27460E-2E38-4C06-8C61-B255FA294759}" type="sibTrans" cxnId="{CFB884C1-6210-4C0F-8983-F10A7C95C22D}">
      <dgm:prSet/>
      <dgm:spPr/>
      <dgm:t>
        <a:bodyPr/>
        <a:lstStyle/>
        <a:p>
          <a:pPr algn="ctr"/>
          <a:endParaRPr lang="hr-HR"/>
        </a:p>
      </dgm:t>
    </dgm:pt>
    <dgm:pt modelId="{D9277EFB-DC35-41B6-84D3-E48ADB98588C}">
      <dgm:prSet phldrT="[Text]"/>
      <dgm:spPr/>
      <dgm:t>
        <a:bodyPr/>
        <a:lstStyle/>
        <a:p>
          <a:pPr algn="ctr"/>
          <a:r>
            <a:rPr lang="hr-HR" altLang="sr-Latn-RS" dirty="0" smtClean="0">
              <a:latin typeface="Calibri" pitchFamily="34" charset="0"/>
            </a:rPr>
            <a:t>Razina 3</a:t>
          </a:r>
          <a:endParaRPr lang="hr-HR" dirty="0"/>
        </a:p>
      </dgm:t>
    </dgm:pt>
    <dgm:pt modelId="{02CD623D-9E75-454C-878B-A795F8E9B5C1}" type="parTrans" cxnId="{A307482F-9B29-4A1A-8466-9313037BCB07}">
      <dgm:prSet/>
      <dgm:spPr/>
      <dgm:t>
        <a:bodyPr/>
        <a:lstStyle/>
        <a:p>
          <a:pPr algn="ctr"/>
          <a:endParaRPr lang="hr-HR"/>
        </a:p>
      </dgm:t>
    </dgm:pt>
    <dgm:pt modelId="{8E22070E-B4BE-4B0A-93F4-FB78562F21BC}" type="sibTrans" cxnId="{A307482F-9B29-4A1A-8466-9313037BCB07}">
      <dgm:prSet/>
      <dgm:spPr/>
      <dgm:t>
        <a:bodyPr/>
        <a:lstStyle/>
        <a:p>
          <a:pPr algn="ctr"/>
          <a:endParaRPr lang="hr-HR"/>
        </a:p>
      </dgm:t>
    </dgm:pt>
    <dgm:pt modelId="{D0B1AA5B-21D5-411A-B76C-A24578A467BB}">
      <dgm:prSet phldrT="[Text]" custT="1"/>
      <dgm:spPr/>
      <dgm:t>
        <a:bodyPr/>
        <a:lstStyle/>
        <a:p>
          <a:pPr algn="ctr"/>
          <a:r>
            <a:rPr lang="hr-HR" altLang="sr-Latn-RS" sz="2000" dirty="0" smtClean="0">
              <a:latin typeface="Calibri" pitchFamily="34" charset="0"/>
            </a:rPr>
            <a:t>Timovi</a:t>
          </a:r>
          <a:endParaRPr lang="hr-HR" sz="2000" dirty="0"/>
        </a:p>
      </dgm:t>
    </dgm:pt>
    <dgm:pt modelId="{C8D6F9D6-2DBF-4BFE-8F4E-546CC3870359}" type="parTrans" cxnId="{2A77C97B-0742-4C8B-AB9B-6C5C028CDC96}">
      <dgm:prSet/>
      <dgm:spPr/>
      <dgm:t>
        <a:bodyPr/>
        <a:lstStyle/>
        <a:p>
          <a:pPr algn="ctr"/>
          <a:endParaRPr lang="hr-HR"/>
        </a:p>
      </dgm:t>
    </dgm:pt>
    <dgm:pt modelId="{86C3824B-0A8B-49E3-AF84-9B3271D6197D}" type="sibTrans" cxnId="{2A77C97B-0742-4C8B-AB9B-6C5C028CDC96}">
      <dgm:prSet/>
      <dgm:spPr/>
      <dgm:t>
        <a:bodyPr/>
        <a:lstStyle/>
        <a:p>
          <a:pPr algn="ctr"/>
          <a:endParaRPr lang="hr-HR"/>
        </a:p>
      </dgm:t>
    </dgm:pt>
    <dgm:pt modelId="{4895F6D0-6DD0-4A8D-A8B5-F70819599F62}">
      <dgm:prSet phldrT="[Text]"/>
      <dgm:spPr/>
      <dgm:t>
        <a:bodyPr/>
        <a:lstStyle/>
        <a:p>
          <a:pPr algn="ctr"/>
          <a:r>
            <a:rPr lang="hr-HR" altLang="sr-Latn-RS" dirty="0" smtClean="0">
              <a:latin typeface="Calibri" pitchFamily="34" charset="0"/>
            </a:rPr>
            <a:t>Razina 4</a:t>
          </a:r>
          <a:endParaRPr lang="hr-HR" dirty="0"/>
        </a:p>
      </dgm:t>
    </dgm:pt>
    <dgm:pt modelId="{A9982867-07C8-48D8-9978-FBD28390160E}" type="parTrans" cxnId="{E69F5253-8CDF-4C42-B9DB-F0AB2F9F217E}">
      <dgm:prSet/>
      <dgm:spPr/>
      <dgm:t>
        <a:bodyPr/>
        <a:lstStyle/>
        <a:p>
          <a:pPr algn="ctr"/>
          <a:endParaRPr lang="hr-HR"/>
        </a:p>
      </dgm:t>
    </dgm:pt>
    <dgm:pt modelId="{98D5BBA7-2DD1-405B-8D60-646FE64A13C3}" type="sibTrans" cxnId="{E69F5253-8CDF-4C42-B9DB-F0AB2F9F217E}">
      <dgm:prSet/>
      <dgm:spPr/>
      <dgm:t>
        <a:bodyPr/>
        <a:lstStyle/>
        <a:p>
          <a:pPr algn="ctr"/>
          <a:endParaRPr lang="hr-HR"/>
        </a:p>
      </dgm:t>
    </dgm:pt>
    <dgm:pt modelId="{5E9B26FE-4334-421A-9DA0-B8CFE18F0F65}">
      <dgm:prSet phldrT="[Text]" custT="1"/>
      <dgm:spPr/>
      <dgm:t>
        <a:bodyPr/>
        <a:lstStyle/>
        <a:p>
          <a:pPr algn="ctr"/>
          <a:r>
            <a:rPr lang="hr-HR" altLang="sr-Latn-RS" sz="2000" dirty="0" err="1" smtClean="0">
              <a:latin typeface="Calibri" pitchFamily="34" charset="0"/>
            </a:rPr>
            <a:t>Mapiranje</a:t>
          </a:r>
          <a:endParaRPr lang="hr-HR" sz="2000" dirty="0"/>
        </a:p>
      </dgm:t>
    </dgm:pt>
    <dgm:pt modelId="{BB76B24B-6133-4DC3-AFB7-80B44B035E42}" type="parTrans" cxnId="{C0D4A334-C572-4990-AEAE-7814D2BAAE62}">
      <dgm:prSet/>
      <dgm:spPr/>
      <dgm:t>
        <a:bodyPr/>
        <a:lstStyle/>
        <a:p>
          <a:pPr algn="ctr"/>
          <a:endParaRPr lang="hr-HR"/>
        </a:p>
      </dgm:t>
    </dgm:pt>
    <dgm:pt modelId="{05A53ADD-9907-4847-A9F5-22B324BDD8F2}" type="sibTrans" cxnId="{C0D4A334-C572-4990-AEAE-7814D2BAAE62}">
      <dgm:prSet/>
      <dgm:spPr/>
      <dgm:t>
        <a:bodyPr/>
        <a:lstStyle/>
        <a:p>
          <a:pPr algn="ctr"/>
          <a:endParaRPr lang="hr-HR"/>
        </a:p>
      </dgm:t>
    </dgm:pt>
    <dgm:pt modelId="{1938D2EA-64B8-41FC-A95D-1E1C3906570E}" type="pres">
      <dgm:prSet presAssocID="{A52AA890-07FE-460B-90CA-75E48C667B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79E64-9D11-4AFF-AA04-ED5FD86FC723}" type="pres">
      <dgm:prSet presAssocID="{660B9E98-6AF8-4ACC-B1AE-85D7290599DB}" presName="compNode" presStyleCnt="0"/>
      <dgm:spPr/>
    </dgm:pt>
    <dgm:pt modelId="{6A7E2D5C-6CE0-4E84-BD4C-3C0DCF3B544A}" type="pres">
      <dgm:prSet presAssocID="{660B9E98-6AF8-4ACC-B1AE-85D7290599DB}" presName="aNode" presStyleLbl="bgShp" presStyleIdx="0" presStyleCnt="4" custLinFactNeighborX="2069"/>
      <dgm:spPr/>
      <dgm:t>
        <a:bodyPr/>
        <a:lstStyle/>
        <a:p>
          <a:endParaRPr lang="hr-HR"/>
        </a:p>
      </dgm:t>
    </dgm:pt>
    <dgm:pt modelId="{F357600C-29A1-4314-AC98-A7575669BC71}" type="pres">
      <dgm:prSet presAssocID="{660B9E98-6AF8-4ACC-B1AE-85D7290599DB}" presName="textNode" presStyleLbl="bgShp" presStyleIdx="0" presStyleCnt="4"/>
      <dgm:spPr/>
      <dgm:t>
        <a:bodyPr/>
        <a:lstStyle/>
        <a:p>
          <a:endParaRPr lang="hr-HR"/>
        </a:p>
      </dgm:t>
    </dgm:pt>
    <dgm:pt modelId="{6F57E1B9-F72A-4D58-ABE9-69BBAC1DF664}" type="pres">
      <dgm:prSet presAssocID="{660B9E98-6AF8-4ACC-B1AE-85D7290599DB}" presName="compChildNode" presStyleCnt="0"/>
      <dgm:spPr/>
    </dgm:pt>
    <dgm:pt modelId="{13DD538F-788E-45E2-BDA7-8A85802716E4}" type="pres">
      <dgm:prSet presAssocID="{660B9E98-6AF8-4ACC-B1AE-85D7290599DB}" presName="theInnerList" presStyleCnt="0"/>
      <dgm:spPr/>
    </dgm:pt>
    <dgm:pt modelId="{BEF92943-78A6-4C5E-9F37-745DD2A5C131}" type="pres">
      <dgm:prSet presAssocID="{359217E4-906E-4FE2-98F6-BAE5A76804AA}" presName="childNode" presStyleLbl="node1" presStyleIdx="0" presStyleCnt="5" custScaleX="105364" custScaleY="1638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11E50A-7CE6-4D01-8AC4-A462A1A3B336}" type="pres">
      <dgm:prSet presAssocID="{359217E4-906E-4FE2-98F6-BAE5A76804AA}" presName="aSpace2" presStyleCnt="0"/>
      <dgm:spPr/>
    </dgm:pt>
    <dgm:pt modelId="{4B2CFFEC-139B-43DF-8441-A47C8E6C3DD7}" type="pres">
      <dgm:prSet presAssocID="{C42D19A4-244E-498D-92D3-CC9593A3B648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209A3C-A28F-4788-9CAD-6D23D548BCB8}" type="pres">
      <dgm:prSet presAssocID="{660B9E98-6AF8-4ACC-B1AE-85D7290599DB}" presName="aSpace" presStyleCnt="0"/>
      <dgm:spPr/>
    </dgm:pt>
    <dgm:pt modelId="{E40018B8-FB83-4411-8F56-16451180CED2}" type="pres">
      <dgm:prSet presAssocID="{F5A85D27-A442-41C8-8125-4FF8182FA6CD}" presName="compNode" presStyleCnt="0"/>
      <dgm:spPr/>
    </dgm:pt>
    <dgm:pt modelId="{E2F3ED4D-939A-407A-A304-50F2484C8BB2}" type="pres">
      <dgm:prSet presAssocID="{F5A85D27-A442-41C8-8125-4FF8182FA6CD}" presName="aNode" presStyleLbl="bgShp" presStyleIdx="1" presStyleCnt="4"/>
      <dgm:spPr/>
      <dgm:t>
        <a:bodyPr/>
        <a:lstStyle/>
        <a:p>
          <a:endParaRPr lang="hr-HR"/>
        </a:p>
      </dgm:t>
    </dgm:pt>
    <dgm:pt modelId="{E60D0980-9CA2-4CB9-89DD-B25AD58C0007}" type="pres">
      <dgm:prSet presAssocID="{F5A85D27-A442-41C8-8125-4FF8182FA6CD}" presName="textNode" presStyleLbl="bgShp" presStyleIdx="1" presStyleCnt="4"/>
      <dgm:spPr/>
      <dgm:t>
        <a:bodyPr/>
        <a:lstStyle/>
        <a:p>
          <a:endParaRPr lang="hr-HR"/>
        </a:p>
      </dgm:t>
    </dgm:pt>
    <dgm:pt modelId="{8C5C1B42-2252-49F5-B2C5-94E74B06A513}" type="pres">
      <dgm:prSet presAssocID="{F5A85D27-A442-41C8-8125-4FF8182FA6CD}" presName="compChildNode" presStyleCnt="0"/>
      <dgm:spPr/>
    </dgm:pt>
    <dgm:pt modelId="{84AA3265-71CD-4074-9B31-8A84777F8709}" type="pres">
      <dgm:prSet presAssocID="{F5A85D27-A442-41C8-8125-4FF8182FA6CD}" presName="theInnerList" presStyleCnt="0"/>
      <dgm:spPr/>
    </dgm:pt>
    <dgm:pt modelId="{07DB969B-1E7E-4E3A-98D7-99F85ED8040C}" type="pres">
      <dgm:prSet presAssocID="{D3132302-6D9F-478D-8CA3-85BA29B28804}" presName="childNode" presStyleLbl="node1" presStyleIdx="2" presStyleCnt="5" custScaleX="11182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D8E839-8A6D-4F3C-BEC7-7CED988F52B0}" type="pres">
      <dgm:prSet presAssocID="{F5A85D27-A442-41C8-8125-4FF8182FA6CD}" presName="aSpace" presStyleCnt="0"/>
      <dgm:spPr/>
    </dgm:pt>
    <dgm:pt modelId="{FEF79DAC-CBD8-4AC1-BC37-35FEE046CB64}" type="pres">
      <dgm:prSet presAssocID="{D9277EFB-DC35-41B6-84D3-E48ADB98588C}" presName="compNode" presStyleCnt="0"/>
      <dgm:spPr/>
    </dgm:pt>
    <dgm:pt modelId="{9FC00B18-0D27-4367-8138-3B92550241B4}" type="pres">
      <dgm:prSet presAssocID="{D9277EFB-DC35-41B6-84D3-E48ADB98588C}" presName="aNode" presStyleLbl="bgShp" presStyleIdx="2" presStyleCnt="4"/>
      <dgm:spPr/>
      <dgm:t>
        <a:bodyPr/>
        <a:lstStyle/>
        <a:p>
          <a:endParaRPr lang="hr-HR"/>
        </a:p>
      </dgm:t>
    </dgm:pt>
    <dgm:pt modelId="{A71DA9CC-DB3D-4F41-97E7-D48F2D8A1D63}" type="pres">
      <dgm:prSet presAssocID="{D9277EFB-DC35-41B6-84D3-E48ADB98588C}" presName="textNode" presStyleLbl="bgShp" presStyleIdx="2" presStyleCnt="4"/>
      <dgm:spPr/>
      <dgm:t>
        <a:bodyPr/>
        <a:lstStyle/>
        <a:p>
          <a:endParaRPr lang="hr-HR"/>
        </a:p>
      </dgm:t>
    </dgm:pt>
    <dgm:pt modelId="{01894541-FFBB-4B53-AC5F-46E1E1A127A7}" type="pres">
      <dgm:prSet presAssocID="{D9277EFB-DC35-41B6-84D3-E48ADB98588C}" presName="compChildNode" presStyleCnt="0"/>
      <dgm:spPr/>
    </dgm:pt>
    <dgm:pt modelId="{2673C258-9429-4996-8F22-59E6F962338F}" type="pres">
      <dgm:prSet presAssocID="{D9277EFB-DC35-41B6-84D3-E48ADB98588C}" presName="theInnerList" presStyleCnt="0"/>
      <dgm:spPr/>
    </dgm:pt>
    <dgm:pt modelId="{30D32DAE-900B-4C50-8B3E-4589635579FB}" type="pres">
      <dgm:prSet presAssocID="{D0B1AA5B-21D5-411A-B76C-A24578A467B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32DF35-B13F-4B20-9D53-192953CC68A9}" type="pres">
      <dgm:prSet presAssocID="{D9277EFB-DC35-41B6-84D3-E48ADB98588C}" presName="aSpace" presStyleCnt="0"/>
      <dgm:spPr/>
    </dgm:pt>
    <dgm:pt modelId="{56D9ECC4-B881-4BD8-95F1-E11C1B2B7220}" type="pres">
      <dgm:prSet presAssocID="{4895F6D0-6DD0-4A8D-A8B5-F70819599F62}" presName="compNode" presStyleCnt="0"/>
      <dgm:spPr/>
    </dgm:pt>
    <dgm:pt modelId="{5F1A2E0E-ABAF-4C2F-AD5A-0D5675224378}" type="pres">
      <dgm:prSet presAssocID="{4895F6D0-6DD0-4A8D-A8B5-F70819599F62}" presName="aNode" presStyleLbl="bgShp" presStyleIdx="3" presStyleCnt="4"/>
      <dgm:spPr/>
      <dgm:t>
        <a:bodyPr/>
        <a:lstStyle/>
        <a:p>
          <a:endParaRPr lang="hr-HR"/>
        </a:p>
      </dgm:t>
    </dgm:pt>
    <dgm:pt modelId="{1A06BE13-D5C9-4D5B-9303-164FDDE85903}" type="pres">
      <dgm:prSet presAssocID="{4895F6D0-6DD0-4A8D-A8B5-F70819599F62}" presName="textNode" presStyleLbl="bgShp" presStyleIdx="3" presStyleCnt="4"/>
      <dgm:spPr/>
      <dgm:t>
        <a:bodyPr/>
        <a:lstStyle/>
        <a:p>
          <a:endParaRPr lang="hr-HR"/>
        </a:p>
      </dgm:t>
    </dgm:pt>
    <dgm:pt modelId="{979BEE42-506B-42BD-85B9-84AB52DA512D}" type="pres">
      <dgm:prSet presAssocID="{4895F6D0-6DD0-4A8D-A8B5-F70819599F62}" presName="compChildNode" presStyleCnt="0"/>
      <dgm:spPr/>
    </dgm:pt>
    <dgm:pt modelId="{4C7AD029-1033-4047-91F0-F3F1C8ACBF11}" type="pres">
      <dgm:prSet presAssocID="{4895F6D0-6DD0-4A8D-A8B5-F70819599F62}" presName="theInnerList" presStyleCnt="0"/>
      <dgm:spPr/>
    </dgm:pt>
    <dgm:pt modelId="{E0EB81FA-F1B9-41BE-B0E8-CCC77B7A38E4}" type="pres">
      <dgm:prSet presAssocID="{5E9B26FE-4334-421A-9DA0-B8CFE18F0F65}" presName="childNode" presStyleLbl="node1" presStyleIdx="4" presStyleCnt="5" custScaleX="1104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230C596-DBBB-45A6-B740-900B2C388187}" type="presOf" srcId="{F5A85D27-A442-41C8-8125-4FF8182FA6CD}" destId="{E2F3ED4D-939A-407A-A304-50F2484C8BB2}" srcOrd="0" destOrd="0" presId="urn:microsoft.com/office/officeart/2005/8/layout/lProcess2"/>
    <dgm:cxn modelId="{2AABD9DD-D782-4A21-A4AF-D2CB0548A411}" type="presOf" srcId="{5E9B26FE-4334-421A-9DA0-B8CFE18F0F65}" destId="{E0EB81FA-F1B9-41BE-B0E8-CCC77B7A38E4}" srcOrd="0" destOrd="0" presId="urn:microsoft.com/office/officeart/2005/8/layout/lProcess2"/>
    <dgm:cxn modelId="{6880E6FB-02A2-4BA4-A261-C137DEC5CCBC}" srcId="{A52AA890-07FE-460B-90CA-75E48C667B61}" destId="{F5A85D27-A442-41C8-8125-4FF8182FA6CD}" srcOrd="1" destOrd="0" parTransId="{663F5B7D-80EA-4AD3-93F2-C68E25D57287}" sibTransId="{D28F06EE-4F21-411C-90C5-2965FEC43024}"/>
    <dgm:cxn modelId="{C0D4A334-C572-4990-AEAE-7814D2BAAE62}" srcId="{4895F6D0-6DD0-4A8D-A8B5-F70819599F62}" destId="{5E9B26FE-4334-421A-9DA0-B8CFE18F0F65}" srcOrd="0" destOrd="0" parTransId="{BB76B24B-6133-4DC3-AFB7-80B44B035E42}" sibTransId="{05A53ADD-9907-4847-A9F5-22B324BDD8F2}"/>
    <dgm:cxn modelId="{EC9F8F52-7E9C-404F-91CA-DE51815C6634}" srcId="{660B9E98-6AF8-4ACC-B1AE-85D7290599DB}" destId="{359217E4-906E-4FE2-98F6-BAE5A76804AA}" srcOrd="0" destOrd="0" parTransId="{ED3C45BF-85A7-4392-BA15-F4E26A26606C}" sibTransId="{790AB8AD-0342-4A72-8B27-29E3C02F5068}"/>
    <dgm:cxn modelId="{71A4058F-F734-45DC-B108-33C58C452489}" type="presOf" srcId="{4895F6D0-6DD0-4A8D-A8B5-F70819599F62}" destId="{1A06BE13-D5C9-4D5B-9303-164FDDE85903}" srcOrd="1" destOrd="0" presId="urn:microsoft.com/office/officeart/2005/8/layout/lProcess2"/>
    <dgm:cxn modelId="{839DEFD0-F446-494E-967C-3ED682A54BA8}" type="presOf" srcId="{660B9E98-6AF8-4ACC-B1AE-85D7290599DB}" destId="{F357600C-29A1-4314-AC98-A7575669BC71}" srcOrd="1" destOrd="0" presId="urn:microsoft.com/office/officeart/2005/8/layout/lProcess2"/>
    <dgm:cxn modelId="{70C5DB87-A5E3-4AB3-A22B-E2CC3E8E10E3}" type="presOf" srcId="{D3132302-6D9F-478D-8CA3-85BA29B28804}" destId="{07DB969B-1E7E-4E3A-98D7-99F85ED8040C}" srcOrd="0" destOrd="0" presId="urn:microsoft.com/office/officeart/2005/8/layout/lProcess2"/>
    <dgm:cxn modelId="{E69F5253-8CDF-4C42-B9DB-F0AB2F9F217E}" srcId="{A52AA890-07FE-460B-90CA-75E48C667B61}" destId="{4895F6D0-6DD0-4A8D-A8B5-F70819599F62}" srcOrd="3" destOrd="0" parTransId="{A9982867-07C8-48D8-9978-FBD28390160E}" sibTransId="{98D5BBA7-2DD1-405B-8D60-646FE64A13C3}"/>
    <dgm:cxn modelId="{BEE389BD-3D79-4FB6-BD7A-8FDF5DC3B8B3}" type="presOf" srcId="{F5A85D27-A442-41C8-8125-4FF8182FA6CD}" destId="{E60D0980-9CA2-4CB9-89DD-B25AD58C0007}" srcOrd="1" destOrd="0" presId="urn:microsoft.com/office/officeart/2005/8/layout/lProcess2"/>
    <dgm:cxn modelId="{12A28C98-8CAD-4002-B94A-80A17339C12A}" type="presOf" srcId="{A52AA890-07FE-460B-90CA-75E48C667B61}" destId="{1938D2EA-64B8-41FC-A95D-1E1C3906570E}" srcOrd="0" destOrd="0" presId="urn:microsoft.com/office/officeart/2005/8/layout/lProcess2"/>
    <dgm:cxn modelId="{CFB884C1-6210-4C0F-8983-F10A7C95C22D}" srcId="{F5A85D27-A442-41C8-8125-4FF8182FA6CD}" destId="{D3132302-6D9F-478D-8CA3-85BA29B28804}" srcOrd="0" destOrd="0" parTransId="{1DA53D52-0377-4694-8588-E15E176DACB6}" sibTransId="{8F27460E-2E38-4C06-8C61-B255FA294759}"/>
    <dgm:cxn modelId="{332B82EE-F157-41F0-B0DA-83BB0A74D727}" type="presOf" srcId="{D0B1AA5B-21D5-411A-B76C-A24578A467BB}" destId="{30D32DAE-900B-4C50-8B3E-4589635579FB}" srcOrd="0" destOrd="0" presId="urn:microsoft.com/office/officeart/2005/8/layout/lProcess2"/>
    <dgm:cxn modelId="{70F3829A-F035-4AA3-B543-58B2ECFA3008}" type="presOf" srcId="{4895F6D0-6DD0-4A8D-A8B5-F70819599F62}" destId="{5F1A2E0E-ABAF-4C2F-AD5A-0D5675224378}" srcOrd="0" destOrd="0" presId="urn:microsoft.com/office/officeart/2005/8/layout/lProcess2"/>
    <dgm:cxn modelId="{2B34BE5C-6593-4596-B434-99C65CC094C6}" srcId="{A52AA890-07FE-460B-90CA-75E48C667B61}" destId="{660B9E98-6AF8-4ACC-B1AE-85D7290599DB}" srcOrd="0" destOrd="0" parTransId="{3D63B7D7-66BC-4AB8-AA3F-340BBB6D2753}" sibTransId="{C5A31A60-CFAF-4D4B-8D17-4E35DDB3BE0E}"/>
    <dgm:cxn modelId="{80B5F815-1B47-4908-B7C4-98DF78211703}" type="presOf" srcId="{359217E4-906E-4FE2-98F6-BAE5A76804AA}" destId="{BEF92943-78A6-4C5E-9F37-745DD2A5C131}" srcOrd="0" destOrd="0" presId="urn:microsoft.com/office/officeart/2005/8/layout/lProcess2"/>
    <dgm:cxn modelId="{A307482F-9B29-4A1A-8466-9313037BCB07}" srcId="{A52AA890-07FE-460B-90CA-75E48C667B61}" destId="{D9277EFB-DC35-41B6-84D3-E48ADB98588C}" srcOrd="2" destOrd="0" parTransId="{02CD623D-9E75-454C-878B-A795F8E9B5C1}" sibTransId="{8E22070E-B4BE-4B0A-93F4-FB78562F21BC}"/>
    <dgm:cxn modelId="{6CCC322A-EBBD-485B-857A-066682BE352E}" type="presOf" srcId="{660B9E98-6AF8-4ACC-B1AE-85D7290599DB}" destId="{6A7E2D5C-6CE0-4E84-BD4C-3C0DCF3B544A}" srcOrd="0" destOrd="0" presId="urn:microsoft.com/office/officeart/2005/8/layout/lProcess2"/>
    <dgm:cxn modelId="{BF905361-2C39-4EBE-B04A-765047E9B973}" type="presOf" srcId="{D9277EFB-DC35-41B6-84D3-E48ADB98588C}" destId="{A71DA9CC-DB3D-4F41-97E7-D48F2D8A1D63}" srcOrd="1" destOrd="0" presId="urn:microsoft.com/office/officeart/2005/8/layout/lProcess2"/>
    <dgm:cxn modelId="{2A77C97B-0742-4C8B-AB9B-6C5C028CDC96}" srcId="{D9277EFB-DC35-41B6-84D3-E48ADB98588C}" destId="{D0B1AA5B-21D5-411A-B76C-A24578A467BB}" srcOrd="0" destOrd="0" parTransId="{C8D6F9D6-2DBF-4BFE-8F4E-546CC3870359}" sibTransId="{86C3824B-0A8B-49E3-AF84-9B3271D6197D}"/>
    <dgm:cxn modelId="{60AF8379-7392-481E-A019-42FDEBDA3F6C}" srcId="{660B9E98-6AF8-4ACC-B1AE-85D7290599DB}" destId="{C42D19A4-244E-498D-92D3-CC9593A3B648}" srcOrd="1" destOrd="0" parTransId="{D33437FA-DD40-4DEA-B156-DAFEEDB7C377}" sibTransId="{6F255B52-3D60-4518-A20C-525765A84E81}"/>
    <dgm:cxn modelId="{D8A54223-EFCD-4BAE-9DAB-1599F9CD46D9}" type="presOf" srcId="{C42D19A4-244E-498D-92D3-CC9593A3B648}" destId="{4B2CFFEC-139B-43DF-8441-A47C8E6C3DD7}" srcOrd="0" destOrd="0" presId="urn:microsoft.com/office/officeart/2005/8/layout/lProcess2"/>
    <dgm:cxn modelId="{56F38D90-E03D-444E-8647-C5528871A6C8}" type="presOf" srcId="{D9277EFB-DC35-41B6-84D3-E48ADB98588C}" destId="{9FC00B18-0D27-4367-8138-3B92550241B4}" srcOrd="0" destOrd="0" presId="urn:microsoft.com/office/officeart/2005/8/layout/lProcess2"/>
    <dgm:cxn modelId="{C58F800E-AD60-44C8-AD9A-2C1BF9940449}" type="presParOf" srcId="{1938D2EA-64B8-41FC-A95D-1E1C3906570E}" destId="{3F179E64-9D11-4AFF-AA04-ED5FD86FC723}" srcOrd="0" destOrd="0" presId="urn:microsoft.com/office/officeart/2005/8/layout/lProcess2"/>
    <dgm:cxn modelId="{09054B54-00E6-4441-B3C2-D16262360D5E}" type="presParOf" srcId="{3F179E64-9D11-4AFF-AA04-ED5FD86FC723}" destId="{6A7E2D5C-6CE0-4E84-BD4C-3C0DCF3B544A}" srcOrd="0" destOrd="0" presId="urn:microsoft.com/office/officeart/2005/8/layout/lProcess2"/>
    <dgm:cxn modelId="{7C111326-B2B7-4063-81CE-891AC434E6F1}" type="presParOf" srcId="{3F179E64-9D11-4AFF-AA04-ED5FD86FC723}" destId="{F357600C-29A1-4314-AC98-A7575669BC71}" srcOrd="1" destOrd="0" presId="urn:microsoft.com/office/officeart/2005/8/layout/lProcess2"/>
    <dgm:cxn modelId="{BCD0B875-3B7F-42A8-90C0-43C653F3118A}" type="presParOf" srcId="{3F179E64-9D11-4AFF-AA04-ED5FD86FC723}" destId="{6F57E1B9-F72A-4D58-ABE9-69BBAC1DF664}" srcOrd="2" destOrd="0" presId="urn:microsoft.com/office/officeart/2005/8/layout/lProcess2"/>
    <dgm:cxn modelId="{6BDEE974-3434-42D8-BCC3-E0CB17E13C4D}" type="presParOf" srcId="{6F57E1B9-F72A-4D58-ABE9-69BBAC1DF664}" destId="{13DD538F-788E-45E2-BDA7-8A85802716E4}" srcOrd="0" destOrd="0" presId="urn:microsoft.com/office/officeart/2005/8/layout/lProcess2"/>
    <dgm:cxn modelId="{6276A908-6466-432B-BBB9-D66FC287F829}" type="presParOf" srcId="{13DD538F-788E-45E2-BDA7-8A85802716E4}" destId="{BEF92943-78A6-4C5E-9F37-745DD2A5C131}" srcOrd="0" destOrd="0" presId="urn:microsoft.com/office/officeart/2005/8/layout/lProcess2"/>
    <dgm:cxn modelId="{F4662ECF-7316-4BA6-8AD4-EE121B5571D3}" type="presParOf" srcId="{13DD538F-788E-45E2-BDA7-8A85802716E4}" destId="{0B11E50A-7CE6-4D01-8AC4-A462A1A3B336}" srcOrd="1" destOrd="0" presId="urn:microsoft.com/office/officeart/2005/8/layout/lProcess2"/>
    <dgm:cxn modelId="{09231662-043B-4A0B-8AAC-7F0C5EB7043E}" type="presParOf" srcId="{13DD538F-788E-45E2-BDA7-8A85802716E4}" destId="{4B2CFFEC-139B-43DF-8441-A47C8E6C3DD7}" srcOrd="2" destOrd="0" presId="urn:microsoft.com/office/officeart/2005/8/layout/lProcess2"/>
    <dgm:cxn modelId="{4F4DAF7D-A948-404F-A8F5-835DBBD9FEDA}" type="presParOf" srcId="{1938D2EA-64B8-41FC-A95D-1E1C3906570E}" destId="{E9209A3C-A28F-4788-9CAD-6D23D548BCB8}" srcOrd="1" destOrd="0" presId="urn:microsoft.com/office/officeart/2005/8/layout/lProcess2"/>
    <dgm:cxn modelId="{2354675C-6B90-4C83-99C5-C46E16DE89EC}" type="presParOf" srcId="{1938D2EA-64B8-41FC-A95D-1E1C3906570E}" destId="{E40018B8-FB83-4411-8F56-16451180CED2}" srcOrd="2" destOrd="0" presId="urn:microsoft.com/office/officeart/2005/8/layout/lProcess2"/>
    <dgm:cxn modelId="{A3B4F7ED-5A8A-4A51-802A-630E9E3E1E7C}" type="presParOf" srcId="{E40018B8-FB83-4411-8F56-16451180CED2}" destId="{E2F3ED4D-939A-407A-A304-50F2484C8BB2}" srcOrd="0" destOrd="0" presId="urn:microsoft.com/office/officeart/2005/8/layout/lProcess2"/>
    <dgm:cxn modelId="{AA345738-2940-4543-B140-FFF626304C29}" type="presParOf" srcId="{E40018B8-FB83-4411-8F56-16451180CED2}" destId="{E60D0980-9CA2-4CB9-89DD-B25AD58C0007}" srcOrd="1" destOrd="0" presId="urn:microsoft.com/office/officeart/2005/8/layout/lProcess2"/>
    <dgm:cxn modelId="{283701EA-AA67-4CE9-B771-BCE3E47988A7}" type="presParOf" srcId="{E40018B8-FB83-4411-8F56-16451180CED2}" destId="{8C5C1B42-2252-49F5-B2C5-94E74B06A513}" srcOrd="2" destOrd="0" presId="urn:microsoft.com/office/officeart/2005/8/layout/lProcess2"/>
    <dgm:cxn modelId="{34000030-97ED-4CD8-861F-52B59D81C668}" type="presParOf" srcId="{8C5C1B42-2252-49F5-B2C5-94E74B06A513}" destId="{84AA3265-71CD-4074-9B31-8A84777F8709}" srcOrd="0" destOrd="0" presId="urn:microsoft.com/office/officeart/2005/8/layout/lProcess2"/>
    <dgm:cxn modelId="{1CD432FD-46B5-43F7-B546-4933EC6CA6FC}" type="presParOf" srcId="{84AA3265-71CD-4074-9B31-8A84777F8709}" destId="{07DB969B-1E7E-4E3A-98D7-99F85ED8040C}" srcOrd="0" destOrd="0" presId="urn:microsoft.com/office/officeart/2005/8/layout/lProcess2"/>
    <dgm:cxn modelId="{887E2381-7131-4363-AD7F-4237A6EAD7B0}" type="presParOf" srcId="{1938D2EA-64B8-41FC-A95D-1E1C3906570E}" destId="{B2D8E839-8A6D-4F3C-BEC7-7CED988F52B0}" srcOrd="3" destOrd="0" presId="urn:microsoft.com/office/officeart/2005/8/layout/lProcess2"/>
    <dgm:cxn modelId="{15A11C9A-98AA-4DA1-9981-9D0195EB763F}" type="presParOf" srcId="{1938D2EA-64B8-41FC-A95D-1E1C3906570E}" destId="{FEF79DAC-CBD8-4AC1-BC37-35FEE046CB64}" srcOrd="4" destOrd="0" presId="urn:microsoft.com/office/officeart/2005/8/layout/lProcess2"/>
    <dgm:cxn modelId="{8D2E1145-74A6-440A-A534-DACD0B48F421}" type="presParOf" srcId="{FEF79DAC-CBD8-4AC1-BC37-35FEE046CB64}" destId="{9FC00B18-0D27-4367-8138-3B92550241B4}" srcOrd="0" destOrd="0" presId="urn:microsoft.com/office/officeart/2005/8/layout/lProcess2"/>
    <dgm:cxn modelId="{CBDA70C8-5773-4C4A-9171-11431FAFB8B5}" type="presParOf" srcId="{FEF79DAC-CBD8-4AC1-BC37-35FEE046CB64}" destId="{A71DA9CC-DB3D-4F41-97E7-D48F2D8A1D63}" srcOrd="1" destOrd="0" presId="urn:microsoft.com/office/officeart/2005/8/layout/lProcess2"/>
    <dgm:cxn modelId="{EA1384A1-289F-45A3-8BBA-6D1DEA52542E}" type="presParOf" srcId="{FEF79DAC-CBD8-4AC1-BC37-35FEE046CB64}" destId="{01894541-FFBB-4B53-AC5F-46E1E1A127A7}" srcOrd="2" destOrd="0" presId="urn:microsoft.com/office/officeart/2005/8/layout/lProcess2"/>
    <dgm:cxn modelId="{2B35CD7C-DD54-44D7-B8B6-D6B7A113159A}" type="presParOf" srcId="{01894541-FFBB-4B53-AC5F-46E1E1A127A7}" destId="{2673C258-9429-4996-8F22-59E6F962338F}" srcOrd="0" destOrd="0" presId="urn:microsoft.com/office/officeart/2005/8/layout/lProcess2"/>
    <dgm:cxn modelId="{0450E1C9-975E-4621-B3CA-410536076442}" type="presParOf" srcId="{2673C258-9429-4996-8F22-59E6F962338F}" destId="{30D32DAE-900B-4C50-8B3E-4589635579FB}" srcOrd="0" destOrd="0" presId="urn:microsoft.com/office/officeart/2005/8/layout/lProcess2"/>
    <dgm:cxn modelId="{E13C4CB0-6636-4E15-B5F1-E1CF7A3F57B2}" type="presParOf" srcId="{1938D2EA-64B8-41FC-A95D-1E1C3906570E}" destId="{0132DF35-B13F-4B20-9D53-192953CC68A9}" srcOrd="5" destOrd="0" presId="urn:microsoft.com/office/officeart/2005/8/layout/lProcess2"/>
    <dgm:cxn modelId="{17ED01DF-4BD3-43BD-AA02-BB552D13AD83}" type="presParOf" srcId="{1938D2EA-64B8-41FC-A95D-1E1C3906570E}" destId="{56D9ECC4-B881-4BD8-95F1-E11C1B2B7220}" srcOrd="6" destOrd="0" presId="urn:microsoft.com/office/officeart/2005/8/layout/lProcess2"/>
    <dgm:cxn modelId="{342C62BA-4F41-4D2E-867F-A2BEC7E3E987}" type="presParOf" srcId="{56D9ECC4-B881-4BD8-95F1-E11C1B2B7220}" destId="{5F1A2E0E-ABAF-4C2F-AD5A-0D5675224378}" srcOrd="0" destOrd="0" presId="urn:microsoft.com/office/officeart/2005/8/layout/lProcess2"/>
    <dgm:cxn modelId="{5870E0FC-6D91-418D-A563-7CA5FB746F1F}" type="presParOf" srcId="{56D9ECC4-B881-4BD8-95F1-E11C1B2B7220}" destId="{1A06BE13-D5C9-4D5B-9303-164FDDE85903}" srcOrd="1" destOrd="0" presId="urn:microsoft.com/office/officeart/2005/8/layout/lProcess2"/>
    <dgm:cxn modelId="{4E854D5B-559C-4400-9D5A-E5355C9E166E}" type="presParOf" srcId="{56D9ECC4-B881-4BD8-95F1-E11C1B2B7220}" destId="{979BEE42-506B-42BD-85B9-84AB52DA512D}" srcOrd="2" destOrd="0" presId="urn:microsoft.com/office/officeart/2005/8/layout/lProcess2"/>
    <dgm:cxn modelId="{A9450173-A53A-47E2-AAAF-2BD8D4AB7498}" type="presParOf" srcId="{979BEE42-506B-42BD-85B9-84AB52DA512D}" destId="{4C7AD029-1033-4047-91F0-F3F1C8ACBF11}" srcOrd="0" destOrd="0" presId="urn:microsoft.com/office/officeart/2005/8/layout/lProcess2"/>
    <dgm:cxn modelId="{80766450-CAC8-442C-B955-F30F8A0DEC53}" type="presParOf" srcId="{4C7AD029-1033-4047-91F0-F3F1C8ACBF11}" destId="{E0EB81FA-F1B9-41BE-B0E8-CCC77B7A38E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50428-EE15-4973-B952-7B12D74702DD}">
      <dsp:nvSpPr>
        <dsp:cNvPr id="0" name=""/>
        <dsp:cNvSpPr/>
      </dsp:nvSpPr>
      <dsp:spPr>
        <a:xfrm>
          <a:off x="-4314232" y="-659459"/>
          <a:ext cx="5140073" cy="5140073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8BC52-1DEA-4DD6-B54F-CF1181D6DEEA}">
      <dsp:nvSpPr>
        <dsp:cNvPr id="0" name=""/>
        <dsp:cNvSpPr/>
      </dsp:nvSpPr>
      <dsp:spPr>
        <a:xfrm>
          <a:off x="308612" y="74374"/>
          <a:ext cx="6048823" cy="659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9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ISO 31000 </a:t>
          </a:r>
          <a:r>
            <a:rPr lang="hr-HR" sz="1800" kern="1200" dirty="0" err="1" smtClean="0"/>
            <a:t>Risk</a:t>
          </a:r>
          <a:r>
            <a:rPr lang="hr-HR" sz="1800" kern="1200" dirty="0" smtClean="0"/>
            <a:t> Management-</a:t>
          </a:r>
          <a:r>
            <a:rPr lang="hr-HR" sz="1800" kern="1200" dirty="0" err="1" smtClean="0"/>
            <a:t>Guidelines</a:t>
          </a:r>
          <a:endParaRPr lang="hr-HR" sz="1800" kern="1200" dirty="0"/>
        </a:p>
      </dsp:txBody>
      <dsp:txXfrm>
        <a:off x="308612" y="74374"/>
        <a:ext cx="6048823" cy="659720"/>
      </dsp:txXfrm>
    </dsp:sp>
    <dsp:sp modelId="{74F3B51C-9869-458D-87C1-1367B39F2361}">
      <dsp:nvSpPr>
        <dsp:cNvPr id="0" name=""/>
        <dsp:cNvSpPr/>
      </dsp:nvSpPr>
      <dsp:spPr>
        <a:xfrm>
          <a:off x="57491" y="153113"/>
          <a:ext cx="502241" cy="502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F4051-CB81-406F-8967-A86E24AFC9F3}">
      <dsp:nvSpPr>
        <dsp:cNvPr id="0" name=""/>
        <dsp:cNvSpPr/>
      </dsp:nvSpPr>
      <dsp:spPr>
        <a:xfrm>
          <a:off x="639114" y="720080"/>
          <a:ext cx="5718320" cy="573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9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ISA/IEC 62443 </a:t>
          </a:r>
          <a:r>
            <a:rPr lang="hr-HR" sz="1800" kern="1200" dirty="0" err="1" smtClean="0"/>
            <a:t>Standards</a:t>
          </a:r>
          <a:endParaRPr lang="hr-HR" sz="1800" kern="1200" dirty="0" smtClean="0"/>
        </a:p>
      </dsp:txBody>
      <dsp:txXfrm>
        <a:off x="639114" y="720080"/>
        <a:ext cx="5718320" cy="573535"/>
      </dsp:txXfrm>
    </dsp:sp>
    <dsp:sp modelId="{912E36DF-085D-4A6A-89A4-04D2F4B91425}">
      <dsp:nvSpPr>
        <dsp:cNvPr id="0" name=""/>
        <dsp:cNvSpPr/>
      </dsp:nvSpPr>
      <dsp:spPr>
        <a:xfrm>
          <a:off x="387994" y="755727"/>
          <a:ext cx="502241" cy="502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F058A-65EA-4F5C-B5CC-70DC1DF52FC5}">
      <dsp:nvSpPr>
        <dsp:cNvPr id="0" name=""/>
        <dsp:cNvSpPr/>
      </dsp:nvSpPr>
      <dsp:spPr>
        <a:xfrm>
          <a:off x="790245" y="1296145"/>
          <a:ext cx="5567190" cy="626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9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ISO/IEC 27005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Information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Security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Risk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Management</a:t>
          </a:r>
          <a:endParaRPr lang="hr-HR" sz="1800" kern="1200" baseline="0" dirty="0">
            <a:latin typeface="+mn-lt"/>
          </a:endParaRPr>
        </a:p>
      </dsp:txBody>
      <dsp:txXfrm>
        <a:off x="790245" y="1296145"/>
        <a:ext cx="5567190" cy="626632"/>
      </dsp:txXfrm>
    </dsp:sp>
    <dsp:sp modelId="{99CF9503-71C3-4F82-A335-9665974AABFC}">
      <dsp:nvSpPr>
        <dsp:cNvPr id="0" name=""/>
        <dsp:cNvSpPr/>
      </dsp:nvSpPr>
      <dsp:spPr>
        <a:xfrm>
          <a:off x="539124" y="1358340"/>
          <a:ext cx="502241" cy="502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99E0E-FE3E-42F1-AB36-D3C02492CFFE}">
      <dsp:nvSpPr>
        <dsp:cNvPr id="0" name=""/>
        <dsp:cNvSpPr/>
      </dsp:nvSpPr>
      <dsp:spPr>
        <a:xfrm>
          <a:off x="790245" y="1903105"/>
          <a:ext cx="5567190" cy="617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9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ISO/IEC 27001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Information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Security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Management Systems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Requirements</a:t>
          </a:r>
          <a:endParaRPr lang="hr-HR" sz="1800" kern="1200" baseline="0" dirty="0">
            <a:latin typeface="+mn-lt"/>
          </a:endParaRPr>
        </a:p>
      </dsp:txBody>
      <dsp:txXfrm>
        <a:off x="790245" y="1903105"/>
        <a:ext cx="5567190" cy="617174"/>
      </dsp:txXfrm>
    </dsp:sp>
    <dsp:sp modelId="{D33A1D30-A6AA-4D43-8C78-88ECA67DF998}">
      <dsp:nvSpPr>
        <dsp:cNvPr id="0" name=""/>
        <dsp:cNvSpPr/>
      </dsp:nvSpPr>
      <dsp:spPr>
        <a:xfrm>
          <a:off x="539124" y="1960572"/>
          <a:ext cx="502241" cy="502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5965F-AE44-42A3-8814-D05BBC294E34}">
      <dsp:nvSpPr>
        <dsp:cNvPr id="0" name=""/>
        <dsp:cNvSpPr/>
      </dsp:nvSpPr>
      <dsp:spPr>
        <a:xfrm>
          <a:off x="639114" y="2520282"/>
          <a:ext cx="5718320" cy="588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9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Generic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SCADA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Risk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Management Framework For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Australian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Critical</a:t>
          </a:r>
          <a:r>
            <a:rPr lang="hr-HR" sz="1800" kern="1200" baseline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800" kern="1200" baseline="0" dirty="0" err="1" smtClean="0">
              <a:latin typeface="+mn-lt"/>
              <a:cs typeface="Arial" panose="020B0604020202020204" pitchFamily="34" charset="0"/>
            </a:rPr>
            <a:t>Infrastructure</a:t>
          </a:r>
          <a:endParaRPr lang="hr-HR" sz="1800" kern="1200" baseline="0" dirty="0">
            <a:latin typeface="+mn-lt"/>
            <a:cs typeface="Arial" panose="020B0604020202020204" pitchFamily="34" charset="0"/>
          </a:endParaRPr>
        </a:p>
      </dsp:txBody>
      <dsp:txXfrm>
        <a:off x="639114" y="2520282"/>
        <a:ext cx="5718320" cy="588048"/>
      </dsp:txXfrm>
    </dsp:sp>
    <dsp:sp modelId="{EBD758CA-46CD-474D-9E2A-57D777EF843C}">
      <dsp:nvSpPr>
        <dsp:cNvPr id="0" name=""/>
        <dsp:cNvSpPr/>
      </dsp:nvSpPr>
      <dsp:spPr>
        <a:xfrm>
          <a:off x="387994" y="2563185"/>
          <a:ext cx="502241" cy="502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106EC-7719-45A0-9931-BD6F6DF9AA7F}">
      <dsp:nvSpPr>
        <dsp:cNvPr id="0" name=""/>
        <dsp:cNvSpPr/>
      </dsp:nvSpPr>
      <dsp:spPr>
        <a:xfrm>
          <a:off x="308612" y="3096345"/>
          <a:ext cx="6048823" cy="641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9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+mn-lt"/>
              <a:cs typeface="Arial" panose="020B0604020202020204" pitchFamily="34" charset="0"/>
            </a:rPr>
            <a:t>NIS uredba</a:t>
          </a:r>
        </a:p>
      </dsp:txBody>
      <dsp:txXfrm>
        <a:off x="308612" y="3096345"/>
        <a:ext cx="6048823" cy="641149"/>
      </dsp:txXfrm>
    </dsp:sp>
    <dsp:sp modelId="{D90BFBAE-3224-404A-BA20-9690C7965454}">
      <dsp:nvSpPr>
        <dsp:cNvPr id="0" name=""/>
        <dsp:cNvSpPr/>
      </dsp:nvSpPr>
      <dsp:spPr>
        <a:xfrm>
          <a:off x="57491" y="3165799"/>
          <a:ext cx="502241" cy="502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162B0-597A-454B-88C9-F9807F7ED1B8}">
      <dsp:nvSpPr>
        <dsp:cNvPr id="0" name=""/>
        <dsp:cNvSpPr/>
      </dsp:nvSpPr>
      <dsp:spPr>
        <a:xfrm>
          <a:off x="0" y="144003"/>
          <a:ext cx="3283564" cy="32835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0FC78-C5DC-4071-850C-CF51ECB6DD54}">
      <dsp:nvSpPr>
        <dsp:cNvPr id="0" name=""/>
        <dsp:cNvSpPr/>
      </dsp:nvSpPr>
      <dsp:spPr>
        <a:xfrm>
          <a:off x="1641782" y="86409"/>
          <a:ext cx="3830825" cy="32835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Uprava</a:t>
          </a:r>
          <a:endParaRPr lang="hr-HR" sz="3000" kern="1200" dirty="0"/>
        </a:p>
      </dsp:txBody>
      <dsp:txXfrm>
        <a:off x="1641782" y="86409"/>
        <a:ext cx="3830825" cy="697757"/>
      </dsp:txXfrm>
    </dsp:sp>
    <dsp:sp modelId="{6613401C-9980-48F6-A0EB-758D1FED1D28}">
      <dsp:nvSpPr>
        <dsp:cNvPr id="0" name=""/>
        <dsp:cNvSpPr/>
      </dsp:nvSpPr>
      <dsp:spPr>
        <a:xfrm>
          <a:off x="430967" y="784167"/>
          <a:ext cx="2421629" cy="24216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C8251-4A67-42B7-BFF3-3F042B981750}">
      <dsp:nvSpPr>
        <dsp:cNvPr id="0" name=""/>
        <dsp:cNvSpPr/>
      </dsp:nvSpPr>
      <dsp:spPr>
        <a:xfrm>
          <a:off x="1641782" y="784167"/>
          <a:ext cx="3830825" cy="242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Voditelj procjene rizika</a:t>
          </a:r>
          <a:endParaRPr lang="hr-HR" sz="3000" kern="1200" dirty="0"/>
        </a:p>
      </dsp:txBody>
      <dsp:txXfrm>
        <a:off x="1641782" y="784167"/>
        <a:ext cx="3830825" cy="697757"/>
      </dsp:txXfrm>
    </dsp:sp>
    <dsp:sp modelId="{1A7FBFFE-B051-414E-9860-1327E84B3E20}">
      <dsp:nvSpPr>
        <dsp:cNvPr id="0" name=""/>
        <dsp:cNvSpPr/>
      </dsp:nvSpPr>
      <dsp:spPr>
        <a:xfrm>
          <a:off x="861935" y="1481924"/>
          <a:ext cx="1559693" cy="15596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3A006-58F8-47F7-BDD6-AACA10B212A9}">
      <dsp:nvSpPr>
        <dsp:cNvPr id="0" name=""/>
        <dsp:cNvSpPr/>
      </dsp:nvSpPr>
      <dsp:spPr>
        <a:xfrm>
          <a:off x="1641782" y="1481924"/>
          <a:ext cx="3830825" cy="1559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Upravitelj rizika</a:t>
          </a:r>
          <a:endParaRPr lang="hr-HR" sz="3000" kern="1200" dirty="0"/>
        </a:p>
      </dsp:txBody>
      <dsp:txXfrm>
        <a:off x="1641782" y="1481924"/>
        <a:ext cx="3830825" cy="697757"/>
      </dsp:txXfrm>
    </dsp:sp>
    <dsp:sp modelId="{635F7796-576C-4E3E-AFDB-52E443B278F6}">
      <dsp:nvSpPr>
        <dsp:cNvPr id="0" name=""/>
        <dsp:cNvSpPr/>
      </dsp:nvSpPr>
      <dsp:spPr>
        <a:xfrm>
          <a:off x="1292903" y="2179682"/>
          <a:ext cx="697757" cy="6977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5A90B-1437-44E7-8D3D-FDC55E3F841B}">
      <dsp:nvSpPr>
        <dsp:cNvPr id="0" name=""/>
        <dsp:cNvSpPr/>
      </dsp:nvSpPr>
      <dsp:spPr>
        <a:xfrm>
          <a:off x="1641782" y="2179682"/>
          <a:ext cx="3830825" cy="697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Vlasnik imovine</a:t>
          </a:r>
          <a:endParaRPr lang="hr-HR" sz="3000" kern="1200" dirty="0"/>
        </a:p>
      </dsp:txBody>
      <dsp:txXfrm>
        <a:off x="1641782" y="2179682"/>
        <a:ext cx="3830825" cy="697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AE3E-4204-4189-B519-2B47FBA31BE0}">
      <dsp:nvSpPr>
        <dsp:cNvPr id="0" name=""/>
        <dsp:cNvSpPr/>
      </dsp:nvSpPr>
      <dsp:spPr>
        <a:xfrm>
          <a:off x="720103" y="141159"/>
          <a:ext cx="3126165" cy="608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baseline="0" dirty="0" smtClean="0"/>
            <a:t>Uspostava opsega</a:t>
          </a:r>
          <a:endParaRPr lang="hr-HR" sz="2200" kern="1200" baseline="0" dirty="0"/>
        </a:p>
      </dsp:txBody>
      <dsp:txXfrm>
        <a:off x="737937" y="158993"/>
        <a:ext cx="2526556" cy="573232"/>
      </dsp:txXfrm>
    </dsp:sp>
    <dsp:sp modelId="{0666287B-26AE-4091-A620-E40FBCAFC51D}">
      <dsp:nvSpPr>
        <dsp:cNvPr id="0" name=""/>
        <dsp:cNvSpPr/>
      </dsp:nvSpPr>
      <dsp:spPr>
        <a:xfrm>
          <a:off x="864103" y="1035588"/>
          <a:ext cx="3411549" cy="587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baseline="0" dirty="0" smtClean="0"/>
            <a:t>Identifikacija imovine</a:t>
          </a:r>
        </a:p>
      </dsp:txBody>
      <dsp:txXfrm>
        <a:off x="881317" y="1052802"/>
        <a:ext cx="2770692" cy="553288"/>
      </dsp:txXfrm>
    </dsp:sp>
    <dsp:sp modelId="{AA301C1C-FA49-4A25-9F6E-4C0262A468FA}">
      <dsp:nvSpPr>
        <dsp:cNvPr id="0" name=""/>
        <dsp:cNvSpPr/>
      </dsp:nvSpPr>
      <dsp:spPr>
        <a:xfrm>
          <a:off x="1152129" y="1903739"/>
          <a:ext cx="2905425" cy="566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baseline="0" dirty="0" smtClean="0"/>
            <a:t>Procjena rizika </a:t>
          </a:r>
          <a:endParaRPr lang="hr-HR" sz="2200" kern="1200" baseline="0" dirty="0"/>
        </a:p>
      </dsp:txBody>
      <dsp:txXfrm>
        <a:off x="1168721" y="1920331"/>
        <a:ext cx="2355779" cy="533320"/>
      </dsp:txXfrm>
    </dsp:sp>
    <dsp:sp modelId="{E4927B4F-D320-45B4-B143-52B257CEA653}">
      <dsp:nvSpPr>
        <dsp:cNvPr id="0" name=""/>
        <dsp:cNvSpPr/>
      </dsp:nvSpPr>
      <dsp:spPr>
        <a:xfrm>
          <a:off x="4850341" y="3015567"/>
          <a:ext cx="2134285" cy="442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baseline="0" dirty="0" smtClean="0"/>
            <a:t>Obrada rizika</a:t>
          </a:r>
          <a:endParaRPr lang="hr-HR" sz="2200" kern="1200" baseline="0" dirty="0"/>
        </a:p>
      </dsp:txBody>
      <dsp:txXfrm>
        <a:off x="4863309" y="3028535"/>
        <a:ext cx="1728964" cy="416838"/>
      </dsp:txXfrm>
    </dsp:sp>
    <dsp:sp modelId="{F7A865D1-DDAF-4433-8A24-79D98C2D67A2}">
      <dsp:nvSpPr>
        <dsp:cNvPr id="0" name=""/>
        <dsp:cNvSpPr/>
      </dsp:nvSpPr>
      <dsp:spPr>
        <a:xfrm>
          <a:off x="4752507" y="3861549"/>
          <a:ext cx="2729251" cy="463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baseline="0" dirty="0" smtClean="0"/>
            <a:t>Prihvaćanje rizika</a:t>
          </a:r>
          <a:endParaRPr lang="hr-HR" sz="2200" kern="1200" baseline="0" dirty="0"/>
        </a:p>
      </dsp:txBody>
      <dsp:txXfrm>
        <a:off x="4766097" y="3875139"/>
        <a:ext cx="2216926" cy="436807"/>
      </dsp:txXfrm>
    </dsp:sp>
    <dsp:sp modelId="{4774B433-83AE-46FB-953B-BC79922F94B9}">
      <dsp:nvSpPr>
        <dsp:cNvPr id="0" name=""/>
        <dsp:cNvSpPr/>
      </dsp:nvSpPr>
      <dsp:spPr>
        <a:xfrm>
          <a:off x="3175334" y="611199"/>
          <a:ext cx="494082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3286502" y="611199"/>
        <a:ext cx="271746" cy="475885"/>
      </dsp:txXfrm>
    </dsp:sp>
    <dsp:sp modelId="{7D8C815B-EDBA-400B-9008-BC4205546872}">
      <dsp:nvSpPr>
        <dsp:cNvPr id="0" name=""/>
        <dsp:cNvSpPr/>
      </dsp:nvSpPr>
      <dsp:spPr>
        <a:xfrm>
          <a:off x="3158681" y="1482145"/>
          <a:ext cx="531079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3278174" y="1482145"/>
        <a:ext cx="292093" cy="466728"/>
      </dsp:txXfrm>
    </dsp:sp>
    <dsp:sp modelId="{6CD89475-AC97-4623-B765-43C36673FE5D}">
      <dsp:nvSpPr>
        <dsp:cNvPr id="0" name=""/>
        <dsp:cNvSpPr/>
      </dsp:nvSpPr>
      <dsp:spPr>
        <a:xfrm>
          <a:off x="6202157" y="2436703"/>
          <a:ext cx="531079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6321650" y="2436703"/>
        <a:ext cx="292093" cy="466728"/>
      </dsp:txXfrm>
    </dsp:sp>
    <dsp:sp modelId="{FA045E60-A91E-4F93-941A-D47F095C2ABC}">
      <dsp:nvSpPr>
        <dsp:cNvPr id="0" name=""/>
        <dsp:cNvSpPr/>
      </dsp:nvSpPr>
      <dsp:spPr>
        <a:xfrm>
          <a:off x="6383100" y="3387753"/>
          <a:ext cx="531091" cy="575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600" kern="1200"/>
        </a:p>
      </dsp:txBody>
      <dsp:txXfrm>
        <a:off x="6502595" y="3387753"/>
        <a:ext cx="292101" cy="444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6B84E-97FE-4976-AEEE-96D975A59037}">
      <dsp:nvSpPr>
        <dsp:cNvPr id="0" name=""/>
        <dsp:cNvSpPr/>
      </dsp:nvSpPr>
      <dsp:spPr>
        <a:xfrm>
          <a:off x="0" y="0"/>
          <a:ext cx="2631892" cy="158417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23DDB-A278-424C-B3E1-C7C3DDD01E82}">
      <dsp:nvSpPr>
        <dsp:cNvPr id="0" name=""/>
        <dsp:cNvSpPr/>
      </dsp:nvSpPr>
      <dsp:spPr>
        <a:xfrm>
          <a:off x="3326" y="475252"/>
          <a:ext cx="996635" cy="6336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Identifikacija rizika</a:t>
          </a:r>
          <a:endParaRPr lang="hr-HR" sz="1200" kern="1200" dirty="0"/>
        </a:p>
      </dsp:txBody>
      <dsp:txXfrm>
        <a:off x="34259" y="506185"/>
        <a:ext cx="934769" cy="571804"/>
      </dsp:txXfrm>
    </dsp:sp>
    <dsp:sp modelId="{0695695E-EFAD-427E-9BA6-1E3C235C5766}">
      <dsp:nvSpPr>
        <dsp:cNvPr id="0" name=""/>
        <dsp:cNvSpPr/>
      </dsp:nvSpPr>
      <dsp:spPr>
        <a:xfrm>
          <a:off x="1049854" y="475252"/>
          <a:ext cx="996635" cy="6336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Analiza rizika</a:t>
          </a:r>
          <a:endParaRPr lang="hr-HR" sz="1200" kern="1200" dirty="0"/>
        </a:p>
      </dsp:txBody>
      <dsp:txXfrm>
        <a:off x="1080787" y="506185"/>
        <a:ext cx="934769" cy="571804"/>
      </dsp:txXfrm>
    </dsp:sp>
    <dsp:sp modelId="{F4A02D6F-2CEF-460D-9EC0-5CE70D735725}">
      <dsp:nvSpPr>
        <dsp:cNvPr id="0" name=""/>
        <dsp:cNvSpPr/>
      </dsp:nvSpPr>
      <dsp:spPr>
        <a:xfrm>
          <a:off x="2096382" y="475252"/>
          <a:ext cx="996635" cy="6336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Vrednovanje rizika</a:t>
          </a:r>
          <a:endParaRPr lang="hr-HR" sz="1200" kern="1200" dirty="0"/>
        </a:p>
      </dsp:txBody>
      <dsp:txXfrm>
        <a:off x="2127315" y="506185"/>
        <a:ext cx="934769" cy="571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194D-415D-4694-94D6-8684929D9134}">
      <dsp:nvSpPr>
        <dsp:cNvPr id="0" name=""/>
        <dsp:cNvSpPr/>
      </dsp:nvSpPr>
      <dsp:spPr>
        <a:xfrm>
          <a:off x="0" y="387043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Poslužitelji ključnih i potpornih sustava </a:t>
          </a:r>
          <a:endParaRPr lang="en-US" sz="2200" kern="1200" dirty="0"/>
        </a:p>
      </dsp:txBody>
      <dsp:txXfrm>
        <a:off x="0" y="387043"/>
        <a:ext cx="2385265" cy="1431158"/>
      </dsp:txXfrm>
    </dsp:sp>
    <dsp:sp modelId="{9AA70F11-6B8F-4A72-ABEB-83D309DBE263}">
      <dsp:nvSpPr>
        <dsp:cNvPr id="0" name=""/>
        <dsp:cNvSpPr/>
      </dsp:nvSpPr>
      <dsp:spPr>
        <a:xfrm>
          <a:off x="2623791" y="387043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Aplikativna rješenja ključnih i potpornih sustava</a:t>
          </a:r>
          <a:endParaRPr lang="en-US" sz="2200" kern="1200" dirty="0"/>
        </a:p>
      </dsp:txBody>
      <dsp:txXfrm>
        <a:off x="2623791" y="387043"/>
        <a:ext cx="2385265" cy="1431158"/>
      </dsp:txXfrm>
    </dsp:sp>
    <dsp:sp modelId="{FF8B97FB-D13B-4488-8B77-B91D60B47B92}">
      <dsp:nvSpPr>
        <dsp:cNvPr id="0" name=""/>
        <dsp:cNvSpPr/>
      </dsp:nvSpPr>
      <dsp:spPr>
        <a:xfrm>
          <a:off x="5247583" y="387043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Komunikacijski sustavi</a:t>
          </a:r>
          <a:endParaRPr lang="en-US" sz="2200" kern="1200" dirty="0"/>
        </a:p>
      </dsp:txBody>
      <dsp:txXfrm>
        <a:off x="5247583" y="387043"/>
        <a:ext cx="2385265" cy="1431158"/>
      </dsp:txXfrm>
    </dsp:sp>
    <dsp:sp modelId="{DEFFF86D-26ED-4353-812D-1E637966D88C}">
      <dsp:nvSpPr>
        <dsp:cNvPr id="0" name=""/>
        <dsp:cNvSpPr/>
      </dsp:nvSpPr>
      <dsp:spPr>
        <a:xfrm>
          <a:off x="0" y="2056728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Podaci i dokumentacija</a:t>
          </a:r>
          <a:endParaRPr lang="en-US" sz="2200" kern="1200" dirty="0"/>
        </a:p>
      </dsp:txBody>
      <dsp:txXfrm>
        <a:off x="0" y="2056728"/>
        <a:ext cx="2385265" cy="1431158"/>
      </dsp:txXfrm>
    </dsp:sp>
    <dsp:sp modelId="{0B5145F8-D270-404C-BF28-036CED7B36AD}">
      <dsp:nvSpPr>
        <dsp:cNvPr id="0" name=""/>
        <dsp:cNvSpPr/>
      </dsp:nvSpPr>
      <dsp:spPr>
        <a:xfrm>
          <a:off x="2623791" y="2056728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Osobe koje pristupaju ključnim sustavima</a:t>
          </a:r>
          <a:endParaRPr lang="en-US" sz="2200" kern="1200" dirty="0"/>
        </a:p>
      </dsp:txBody>
      <dsp:txXfrm>
        <a:off x="2623791" y="2056728"/>
        <a:ext cx="2385265" cy="1431158"/>
      </dsp:txXfrm>
    </dsp:sp>
    <dsp:sp modelId="{AE849561-4338-49BC-9DAF-73DC4EBEC2B9}">
      <dsp:nvSpPr>
        <dsp:cNvPr id="0" name=""/>
        <dsp:cNvSpPr/>
      </dsp:nvSpPr>
      <dsp:spPr>
        <a:xfrm>
          <a:off x="5247583" y="2056728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Poslovne aktivnosti ključnih sustava</a:t>
          </a:r>
          <a:endParaRPr lang="en-US" sz="2200" kern="1200" dirty="0"/>
        </a:p>
      </dsp:txBody>
      <dsp:txXfrm>
        <a:off x="5247583" y="2056728"/>
        <a:ext cx="2385265" cy="1431158"/>
      </dsp:txXfrm>
    </dsp:sp>
    <dsp:sp modelId="{3BD9697D-D170-4A53-944D-FDF3EEE5E638}">
      <dsp:nvSpPr>
        <dsp:cNvPr id="0" name=""/>
        <dsp:cNvSpPr/>
      </dsp:nvSpPr>
      <dsp:spPr>
        <a:xfrm>
          <a:off x="0" y="3726413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Eksternalizacija usluga s utjecajem na ključne sustave</a:t>
          </a:r>
          <a:endParaRPr lang="en-US" sz="2200" kern="1200" dirty="0"/>
        </a:p>
      </dsp:txBody>
      <dsp:txXfrm>
        <a:off x="0" y="3726413"/>
        <a:ext cx="2385265" cy="1431158"/>
      </dsp:txXfrm>
    </dsp:sp>
    <dsp:sp modelId="{DE60F6D0-AC6C-4747-AF39-1799D11E2E12}">
      <dsp:nvSpPr>
        <dsp:cNvPr id="0" name=""/>
        <dsp:cNvSpPr/>
      </dsp:nvSpPr>
      <dsp:spPr>
        <a:xfrm>
          <a:off x="2623791" y="3726413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Usklađenost s NIS regulativom</a:t>
          </a:r>
          <a:endParaRPr lang="en-US" sz="2200" kern="1200" dirty="0"/>
        </a:p>
      </dsp:txBody>
      <dsp:txXfrm>
        <a:off x="2623791" y="3726413"/>
        <a:ext cx="2385265" cy="1431158"/>
      </dsp:txXfrm>
    </dsp:sp>
    <dsp:sp modelId="{8A294184-10D4-4321-99B0-35E0B9889FD4}">
      <dsp:nvSpPr>
        <dsp:cNvPr id="0" name=""/>
        <dsp:cNvSpPr/>
      </dsp:nvSpPr>
      <dsp:spPr>
        <a:xfrm>
          <a:off x="5247583" y="3726414"/>
          <a:ext cx="2385265" cy="1431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Lokacije s opremom i pomoćni sustavi</a:t>
          </a:r>
          <a:endParaRPr lang="en-US" sz="2200" kern="1200" dirty="0"/>
        </a:p>
      </dsp:txBody>
      <dsp:txXfrm>
        <a:off x="5247583" y="3726414"/>
        <a:ext cx="2385265" cy="143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0E3D9-EEB4-473A-96AF-2222A33D7BF5}">
      <dsp:nvSpPr>
        <dsp:cNvPr id="0" name=""/>
        <dsp:cNvSpPr/>
      </dsp:nvSpPr>
      <dsp:spPr>
        <a:xfrm>
          <a:off x="5669340" y="1728387"/>
          <a:ext cx="217867" cy="857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834"/>
              </a:lnTo>
              <a:lnTo>
                <a:pt x="217867" y="8578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28AF2-DCCE-4D66-86AC-52FD286A8091}">
      <dsp:nvSpPr>
        <dsp:cNvPr id="0" name=""/>
        <dsp:cNvSpPr/>
      </dsp:nvSpPr>
      <dsp:spPr>
        <a:xfrm>
          <a:off x="3701407" y="714872"/>
          <a:ext cx="2609558" cy="30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98"/>
              </a:lnTo>
              <a:lnTo>
                <a:pt x="2609558" y="153598"/>
              </a:lnTo>
              <a:lnTo>
                <a:pt x="2609558" y="302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94270-9F18-4B18-AFA6-8368E3F58BAD}">
      <dsp:nvSpPr>
        <dsp:cNvPr id="0" name=""/>
        <dsp:cNvSpPr/>
      </dsp:nvSpPr>
      <dsp:spPr>
        <a:xfrm>
          <a:off x="3927152" y="2735441"/>
          <a:ext cx="221518" cy="1672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800"/>
              </a:lnTo>
              <a:lnTo>
                <a:pt x="221518" y="16728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3225-A341-4930-9C76-4626D77A6FEE}">
      <dsp:nvSpPr>
        <dsp:cNvPr id="0" name=""/>
        <dsp:cNvSpPr/>
      </dsp:nvSpPr>
      <dsp:spPr>
        <a:xfrm>
          <a:off x="3927152" y="2735441"/>
          <a:ext cx="218505" cy="110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799"/>
              </a:lnTo>
              <a:lnTo>
                <a:pt x="218505" y="1100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E56CA-9ED9-46CB-967D-F9B4A3869EB1}">
      <dsp:nvSpPr>
        <dsp:cNvPr id="0" name=""/>
        <dsp:cNvSpPr/>
      </dsp:nvSpPr>
      <dsp:spPr>
        <a:xfrm>
          <a:off x="3927152" y="2735441"/>
          <a:ext cx="221518" cy="50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529"/>
              </a:lnTo>
              <a:lnTo>
                <a:pt x="221518" y="5065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EB887-32BF-4488-8449-4CE5DB68951B}">
      <dsp:nvSpPr>
        <dsp:cNvPr id="0" name=""/>
        <dsp:cNvSpPr/>
      </dsp:nvSpPr>
      <dsp:spPr>
        <a:xfrm>
          <a:off x="3718563" y="1731997"/>
          <a:ext cx="849185" cy="29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27"/>
              </a:lnTo>
              <a:lnTo>
                <a:pt x="849185" y="143527"/>
              </a:lnTo>
              <a:lnTo>
                <a:pt x="849185" y="2927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A891-C373-42E7-B16B-F702FB67E755}">
      <dsp:nvSpPr>
        <dsp:cNvPr id="0" name=""/>
        <dsp:cNvSpPr/>
      </dsp:nvSpPr>
      <dsp:spPr>
        <a:xfrm>
          <a:off x="2189305" y="2735441"/>
          <a:ext cx="220550" cy="145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665"/>
              </a:lnTo>
              <a:lnTo>
                <a:pt x="220550" y="1452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0EF06-2381-4784-BB65-18130871E67A}">
      <dsp:nvSpPr>
        <dsp:cNvPr id="0" name=""/>
        <dsp:cNvSpPr/>
      </dsp:nvSpPr>
      <dsp:spPr>
        <a:xfrm>
          <a:off x="2189305" y="2735441"/>
          <a:ext cx="220550" cy="112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528"/>
              </a:lnTo>
              <a:lnTo>
                <a:pt x="220550" y="112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A5384-AF97-48E9-881F-65660C1098CA}">
      <dsp:nvSpPr>
        <dsp:cNvPr id="0" name=""/>
        <dsp:cNvSpPr/>
      </dsp:nvSpPr>
      <dsp:spPr>
        <a:xfrm>
          <a:off x="2189305" y="2735441"/>
          <a:ext cx="222739" cy="790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099"/>
              </a:lnTo>
              <a:lnTo>
                <a:pt x="222739" y="790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BE9C8-1BD6-4C56-BEEE-CCC60279CB38}">
      <dsp:nvSpPr>
        <dsp:cNvPr id="0" name=""/>
        <dsp:cNvSpPr/>
      </dsp:nvSpPr>
      <dsp:spPr>
        <a:xfrm>
          <a:off x="2189305" y="2735441"/>
          <a:ext cx="213202" cy="412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27"/>
              </a:lnTo>
              <a:lnTo>
                <a:pt x="213202" y="412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E2E79-01B8-4C18-B5FC-B556336F2964}">
      <dsp:nvSpPr>
        <dsp:cNvPr id="0" name=""/>
        <dsp:cNvSpPr/>
      </dsp:nvSpPr>
      <dsp:spPr>
        <a:xfrm>
          <a:off x="2757845" y="1731997"/>
          <a:ext cx="960718" cy="292769"/>
        </a:xfrm>
        <a:custGeom>
          <a:avLst/>
          <a:gdLst/>
          <a:ahLst/>
          <a:cxnLst/>
          <a:rect l="0" t="0" r="0" b="0"/>
          <a:pathLst>
            <a:path>
              <a:moveTo>
                <a:pt x="960718" y="0"/>
              </a:moveTo>
              <a:lnTo>
                <a:pt x="960718" y="143527"/>
              </a:lnTo>
              <a:lnTo>
                <a:pt x="0" y="143527"/>
              </a:lnTo>
              <a:lnTo>
                <a:pt x="0" y="2927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02480-B760-4FB6-AFC8-DB2190496836}">
      <dsp:nvSpPr>
        <dsp:cNvPr id="0" name=""/>
        <dsp:cNvSpPr/>
      </dsp:nvSpPr>
      <dsp:spPr>
        <a:xfrm>
          <a:off x="3655687" y="714872"/>
          <a:ext cx="91440" cy="306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208"/>
              </a:lnTo>
              <a:lnTo>
                <a:pt x="62875" y="157208"/>
              </a:lnTo>
              <a:lnTo>
                <a:pt x="62875" y="306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7E023-C66C-4645-8E99-B8914926672D}">
      <dsp:nvSpPr>
        <dsp:cNvPr id="0" name=""/>
        <dsp:cNvSpPr/>
      </dsp:nvSpPr>
      <dsp:spPr>
        <a:xfrm>
          <a:off x="409113" y="1701253"/>
          <a:ext cx="243841" cy="1675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408"/>
              </a:lnTo>
              <a:lnTo>
                <a:pt x="243841" y="16754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D3880-053A-4BD1-A3E5-7BD3E091692F}">
      <dsp:nvSpPr>
        <dsp:cNvPr id="0" name=""/>
        <dsp:cNvSpPr/>
      </dsp:nvSpPr>
      <dsp:spPr>
        <a:xfrm>
          <a:off x="409113" y="1701253"/>
          <a:ext cx="265488" cy="723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274"/>
              </a:lnTo>
              <a:lnTo>
                <a:pt x="265488" y="7232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20F5D-5863-401C-8948-DBE1C73F5C6B}">
      <dsp:nvSpPr>
        <dsp:cNvPr id="0" name=""/>
        <dsp:cNvSpPr/>
      </dsp:nvSpPr>
      <dsp:spPr>
        <a:xfrm>
          <a:off x="1085396" y="714872"/>
          <a:ext cx="2616011" cy="301766"/>
        </a:xfrm>
        <a:custGeom>
          <a:avLst/>
          <a:gdLst/>
          <a:ahLst/>
          <a:cxnLst/>
          <a:rect l="0" t="0" r="0" b="0"/>
          <a:pathLst>
            <a:path>
              <a:moveTo>
                <a:pt x="2616011" y="0"/>
              </a:moveTo>
              <a:lnTo>
                <a:pt x="2616011" y="152524"/>
              </a:lnTo>
              <a:lnTo>
                <a:pt x="0" y="152524"/>
              </a:lnTo>
              <a:lnTo>
                <a:pt x="0" y="301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D7460-9239-4B80-A523-8D0A7F225D0C}">
      <dsp:nvSpPr>
        <dsp:cNvPr id="0" name=""/>
        <dsp:cNvSpPr/>
      </dsp:nvSpPr>
      <dsp:spPr>
        <a:xfrm>
          <a:off x="2990733" y="2051"/>
          <a:ext cx="1421349" cy="712820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Procjena</a:t>
          </a:r>
          <a:r>
            <a:rPr lang="hr-HR" sz="2000" kern="1200" dirty="0" smtClean="0"/>
            <a:t> </a:t>
          </a:r>
          <a:r>
            <a:rPr lang="hr-HR" sz="2400" kern="1200" dirty="0" smtClean="0"/>
            <a:t>rizika</a:t>
          </a:r>
          <a:endParaRPr lang="en-US" sz="2400" kern="1200" dirty="0"/>
        </a:p>
      </dsp:txBody>
      <dsp:txXfrm>
        <a:off x="2990733" y="2051"/>
        <a:ext cx="1421349" cy="712820"/>
      </dsp:txXfrm>
    </dsp:sp>
    <dsp:sp modelId="{E636ACEE-DA4E-45C4-94C5-01008292C4B5}">
      <dsp:nvSpPr>
        <dsp:cNvPr id="0" name=""/>
        <dsp:cNvSpPr/>
      </dsp:nvSpPr>
      <dsp:spPr>
        <a:xfrm>
          <a:off x="240042" y="1016639"/>
          <a:ext cx="1690709" cy="68461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Identifikacija rizika </a:t>
          </a:r>
          <a:endParaRPr lang="en-US" sz="2200" kern="1200" dirty="0"/>
        </a:p>
      </dsp:txBody>
      <dsp:txXfrm>
        <a:off x="240042" y="1016639"/>
        <a:ext cx="1690709" cy="684614"/>
      </dsp:txXfrm>
    </dsp:sp>
    <dsp:sp modelId="{CCFBDCB4-1D2B-49E3-BB48-25F51A53F99E}">
      <dsp:nvSpPr>
        <dsp:cNvPr id="0" name=""/>
        <dsp:cNvSpPr/>
      </dsp:nvSpPr>
      <dsp:spPr>
        <a:xfrm>
          <a:off x="674601" y="2059788"/>
          <a:ext cx="1085967" cy="72947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Određivanje prijetnji</a:t>
          </a:r>
          <a:endParaRPr lang="en-US" sz="1400" kern="1200" dirty="0"/>
        </a:p>
      </dsp:txBody>
      <dsp:txXfrm>
        <a:off x="674601" y="2059788"/>
        <a:ext cx="1085967" cy="729479"/>
      </dsp:txXfrm>
    </dsp:sp>
    <dsp:sp modelId="{70CCBCAB-56AC-41AD-841B-D6CB9AD735CC}">
      <dsp:nvSpPr>
        <dsp:cNvPr id="0" name=""/>
        <dsp:cNvSpPr/>
      </dsp:nvSpPr>
      <dsp:spPr>
        <a:xfrm>
          <a:off x="652954" y="3021324"/>
          <a:ext cx="1068797" cy="71067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Određivanje pripadajućih ranjivosti</a:t>
          </a:r>
          <a:endParaRPr lang="en-US" sz="1400" kern="1200" dirty="0"/>
        </a:p>
      </dsp:txBody>
      <dsp:txXfrm>
        <a:off x="652954" y="3021324"/>
        <a:ext cx="1068797" cy="710674"/>
      </dsp:txXfrm>
    </dsp:sp>
    <dsp:sp modelId="{38F5E415-2F27-4329-BCBD-F18BFEC8EB92}">
      <dsp:nvSpPr>
        <dsp:cNvPr id="0" name=""/>
        <dsp:cNvSpPr/>
      </dsp:nvSpPr>
      <dsp:spPr>
        <a:xfrm>
          <a:off x="2890087" y="1021322"/>
          <a:ext cx="1656952" cy="71067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Analiza rizika</a:t>
          </a:r>
          <a:endParaRPr lang="en-US" sz="2200" kern="1200" dirty="0"/>
        </a:p>
      </dsp:txBody>
      <dsp:txXfrm>
        <a:off x="2890087" y="1021322"/>
        <a:ext cx="1656952" cy="710674"/>
      </dsp:txXfrm>
    </dsp:sp>
    <dsp:sp modelId="{EA081FE8-AF57-4E65-8C99-15680CA66F21}">
      <dsp:nvSpPr>
        <dsp:cNvPr id="0" name=""/>
        <dsp:cNvSpPr/>
      </dsp:nvSpPr>
      <dsp:spPr>
        <a:xfrm>
          <a:off x="2047170" y="2024766"/>
          <a:ext cx="1421349" cy="71067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Analiza utjecaja ostvarivanja prijetnji</a:t>
          </a:r>
          <a:endParaRPr lang="en-US" sz="1400" kern="1200" dirty="0"/>
        </a:p>
      </dsp:txBody>
      <dsp:txXfrm>
        <a:off x="2047170" y="2024766"/>
        <a:ext cx="1421349" cy="710674"/>
      </dsp:txXfrm>
    </dsp:sp>
    <dsp:sp modelId="{B3893269-B3BC-427E-BFA7-E23898139CAF}">
      <dsp:nvSpPr>
        <dsp:cNvPr id="0" name=""/>
        <dsp:cNvSpPr/>
      </dsp:nvSpPr>
      <dsp:spPr>
        <a:xfrm>
          <a:off x="2402507" y="3033924"/>
          <a:ext cx="1421349" cy="22728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Povjerljivosti</a:t>
          </a:r>
          <a:endParaRPr lang="en-US" sz="1400" kern="1200" dirty="0"/>
        </a:p>
      </dsp:txBody>
      <dsp:txXfrm>
        <a:off x="2402507" y="3033924"/>
        <a:ext cx="1421349" cy="227287"/>
      </dsp:txXfrm>
    </dsp:sp>
    <dsp:sp modelId="{7FF845E4-0B50-4F3C-BD56-98A7D1465E46}">
      <dsp:nvSpPr>
        <dsp:cNvPr id="0" name=""/>
        <dsp:cNvSpPr/>
      </dsp:nvSpPr>
      <dsp:spPr>
        <a:xfrm>
          <a:off x="2412045" y="3415280"/>
          <a:ext cx="1421349" cy="2205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Integritet</a:t>
          </a:r>
          <a:endParaRPr lang="en-US" sz="1400" kern="1200" dirty="0"/>
        </a:p>
      </dsp:txBody>
      <dsp:txXfrm>
        <a:off x="2412045" y="3415280"/>
        <a:ext cx="1421349" cy="220522"/>
      </dsp:txXfrm>
    </dsp:sp>
    <dsp:sp modelId="{672DD819-E36F-4D7F-9D05-79CF7139F615}">
      <dsp:nvSpPr>
        <dsp:cNvPr id="0" name=""/>
        <dsp:cNvSpPr/>
      </dsp:nvSpPr>
      <dsp:spPr>
        <a:xfrm>
          <a:off x="2409856" y="3749723"/>
          <a:ext cx="1421349" cy="230493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Raspoloživost</a:t>
          </a:r>
          <a:endParaRPr lang="en-US" sz="1400" kern="1200" dirty="0"/>
        </a:p>
      </dsp:txBody>
      <dsp:txXfrm>
        <a:off x="2409856" y="3749723"/>
        <a:ext cx="1421349" cy="230493"/>
      </dsp:txXfrm>
    </dsp:sp>
    <dsp:sp modelId="{54571221-422D-4CD0-9BC3-7D8272B9190A}">
      <dsp:nvSpPr>
        <dsp:cNvPr id="0" name=""/>
        <dsp:cNvSpPr/>
      </dsp:nvSpPr>
      <dsp:spPr>
        <a:xfrm>
          <a:off x="2409856" y="4084167"/>
          <a:ext cx="1421349" cy="20787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Autentičnost</a:t>
          </a:r>
          <a:endParaRPr lang="en-US" sz="1400" kern="1200" dirty="0"/>
        </a:p>
      </dsp:txBody>
      <dsp:txXfrm>
        <a:off x="2409856" y="4084167"/>
        <a:ext cx="1421349" cy="207879"/>
      </dsp:txXfrm>
    </dsp:sp>
    <dsp:sp modelId="{171759C2-23DA-4310-8C9F-C3C6E91E1D00}">
      <dsp:nvSpPr>
        <dsp:cNvPr id="0" name=""/>
        <dsp:cNvSpPr/>
      </dsp:nvSpPr>
      <dsp:spPr>
        <a:xfrm>
          <a:off x="3767003" y="2024766"/>
          <a:ext cx="1601491" cy="71067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Procjena vjerojatnosti ostvarenja  tih prijetnji</a:t>
          </a:r>
          <a:endParaRPr lang="en-US" sz="1400" kern="1200" dirty="0"/>
        </a:p>
      </dsp:txBody>
      <dsp:txXfrm>
        <a:off x="3767003" y="2024766"/>
        <a:ext cx="1601491" cy="710674"/>
      </dsp:txXfrm>
    </dsp:sp>
    <dsp:sp modelId="{70D85085-CFBB-4BAA-B3EC-95A58CB7518D}">
      <dsp:nvSpPr>
        <dsp:cNvPr id="0" name=""/>
        <dsp:cNvSpPr/>
      </dsp:nvSpPr>
      <dsp:spPr>
        <a:xfrm>
          <a:off x="4148671" y="2974434"/>
          <a:ext cx="1421349" cy="53507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Motivacija i sposobnost izvora rizičnog događaja</a:t>
          </a:r>
          <a:endParaRPr lang="en-US" sz="1400" kern="1200" dirty="0"/>
        </a:p>
      </dsp:txBody>
      <dsp:txXfrm>
        <a:off x="4148671" y="2974434"/>
        <a:ext cx="1421349" cy="535074"/>
      </dsp:txXfrm>
    </dsp:sp>
    <dsp:sp modelId="{EDB93BBB-9B53-4991-9344-A2999119EF4A}">
      <dsp:nvSpPr>
        <dsp:cNvPr id="0" name=""/>
        <dsp:cNvSpPr/>
      </dsp:nvSpPr>
      <dsp:spPr>
        <a:xfrm>
          <a:off x="4145657" y="3682834"/>
          <a:ext cx="1421349" cy="30681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Starost opreme</a:t>
          </a:r>
          <a:endParaRPr lang="en-US" sz="1400" kern="1200" dirty="0"/>
        </a:p>
      </dsp:txBody>
      <dsp:txXfrm>
        <a:off x="4145657" y="3682834"/>
        <a:ext cx="1421349" cy="306812"/>
      </dsp:txXfrm>
    </dsp:sp>
    <dsp:sp modelId="{718D5307-46B1-4DF6-991F-6A2E22F701F7}">
      <dsp:nvSpPr>
        <dsp:cNvPr id="0" name=""/>
        <dsp:cNvSpPr/>
      </dsp:nvSpPr>
      <dsp:spPr>
        <a:xfrm>
          <a:off x="4148671" y="4090499"/>
          <a:ext cx="1421349" cy="63548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Postojanje i djelotvornost postojećih kontrola </a:t>
          </a:r>
          <a:endParaRPr lang="en-US" sz="1400" kern="1200" dirty="0"/>
        </a:p>
      </dsp:txBody>
      <dsp:txXfrm>
        <a:off x="4148671" y="4090499"/>
        <a:ext cx="1421349" cy="635485"/>
      </dsp:txXfrm>
    </dsp:sp>
    <dsp:sp modelId="{CBB987CB-FD6A-494C-95FC-4EE089258CFA}">
      <dsp:nvSpPr>
        <dsp:cNvPr id="0" name=""/>
        <dsp:cNvSpPr/>
      </dsp:nvSpPr>
      <dsp:spPr>
        <a:xfrm>
          <a:off x="5508934" y="1017712"/>
          <a:ext cx="1604063" cy="71067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Vrednovanje rizika</a:t>
          </a:r>
          <a:endParaRPr lang="en-US" sz="2200" kern="1200" dirty="0"/>
        </a:p>
      </dsp:txBody>
      <dsp:txXfrm>
        <a:off x="5508934" y="1017712"/>
        <a:ext cx="1604063" cy="710674"/>
      </dsp:txXfrm>
    </dsp:sp>
    <dsp:sp modelId="{E95A27DC-4F73-4872-B241-1B556310AB40}">
      <dsp:nvSpPr>
        <dsp:cNvPr id="0" name=""/>
        <dsp:cNvSpPr/>
      </dsp:nvSpPr>
      <dsp:spPr>
        <a:xfrm>
          <a:off x="5887208" y="2024766"/>
          <a:ext cx="1793629" cy="112290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i="1" kern="1200" dirty="0" smtClean="0">
              <a:solidFill>
                <a:srgbClr val="FFFF00"/>
              </a:solidFill>
            </a:rPr>
            <a:t>Razina rizika = Vjerojatnost pojave neželjenog događaja  +  Utjecaj neželjenog događaja </a:t>
          </a:r>
          <a:endParaRPr lang="hr-HR" sz="1400" b="1" i="1" kern="1200" dirty="0">
            <a:solidFill>
              <a:srgbClr val="FFFF00"/>
            </a:solidFill>
          </a:endParaRPr>
        </a:p>
      </dsp:txBody>
      <dsp:txXfrm>
        <a:off x="5887208" y="2024766"/>
        <a:ext cx="1793629" cy="1122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38122-480C-4256-A1B2-F9CA3703D180}">
      <dsp:nvSpPr>
        <dsp:cNvPr id="0" name=""/>
        <dsp:cNvSpPr/>
      </dsp:nvSpPr>
      <dsp:spPr>
        <a:xfrm>
          <a:off x="388168" y="175"/>
          <a:ext cx="1827624" cy="1096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Sustavno praćenje, ponovna procjena i revizija postojećih rizika</a:t>
          </a:r>
          <a:endParaRPr lang="en-US" sz="1500" kern="1200" dirty="0"/>
        </a:p>
      </dsp:txBody>
      <dsp:txXfrm>
        <a:off x="388168" y="175"/>
        <a:ext cx="1827624" cy="1096574"/>
      </dsp:txXfrm>
    </dsp:sp>
    <dsp:sp modelId="{387DC1A1-D98B-45D7-9136-6FEED1F9AAC9}">
      <dsp:nvSpPr>
        <dsp:cNvPr id="0" name=""/>
        <dsp:cNvSpPr/>
      </dsp:nvSpPr>
      <dsp:spPr>
        <a:xfrm>
          <a:off x="2383075" y="0"/>
          <a:ext cx="1827624" cy="1096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Ažuriranje rizika</a:t>
          </a:r>
          <a:endParaRPr lang="en-US" sz="1500" kern="1200" dirty="0"/>
        </a:p>
      </dsp:txBody>
      <dsp:txXfrm>
        <a:off x="2383075" y="0"/>
        <a:ext cx="1827624" cy="1096574"/>
      </dsp:txXfrm>
    </dsp:sp>
    <dsp:sp modelId="{E080D064-FAA7-412A-BB33-82ECCD0886F1}">
      <dsp:nvSpPr>
        <dsp:cNvPr id="0" name=""/>
        <dsp:cNvSpPr/>
      </dsp:nvSpPr>
      <dsp:spPr>
        <a:xfrm>
          <a:off x="4408942" y="175"/>
          <a:ext cx="1827624" cy="1096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Implementacija tehničkih i organizacijskih mjera za upravljanje rizicima</a:t>
          </a:r>
          <a:endParaRPr lang="en-US" sz="1500" kern="1200" dirty="0"/>
        </a:p>
      </dsp:txBody>
      <dsp:txXfrm>
        <a:off x="4408942" y="175"/>
        <a:ext cx="1827624" cy="1096574"/>
      </dsp:txXfrm>
    </dsp:sp>
    <dsp:sp modelId="{726575A3-1493-4824-88ED-EE26560B375E}">
      <dsp:nvSpPr>
        <dsp:cNvPr id="0" name=""/>
        <dsp:cNvSpPr/>
      </dsp:nvSpPr>
      <dsp:spPr>
        <a:xfrm>
          <a:off x="1393361" y="1279513"/>
          <a:ext cx="1827624" cy="1096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Provjera učinkovitosti primijenjenih kontrola/mjera</a:t>
          </a:r>
          <a:endParaRPr lang="en-US" sz="1500" kern="1200" dirty="0"/>
        </a:p>
      </dsp:txBody>
      <dsp:txXfrm>
        <a:off x="1393361" y="1279513"/>
        <a:ext cx="1827624" cy="1096574"/>
      </dsp:txXfrm>
    </dsp:sp>
    <dsp:sp modelId="{0FB600AA-3A4D-4A39-BF7F-834B7359D923}">
      <dsp:nvSpPr>
        <dsp:cNvPr id="0" name=""/>
        <dsp:cNvSpPr/>
      </dsp:nvSpPr>
      <dsp:spPr>
        <a:xfrm>
          <a:off x="3403749" y="1279513"/>
          <a:ext cx="1827624" cy="1096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Identifikacija novih rizika</a:t>
          </a:r>
          <a:endParaRPr lang="en-US" sz="1500" kern="1200" dirty="0"/>
        </a:p>
      </dsp:txBody>
      <dsp:txXfrm>
        <a:off x="3403749" y="1279513"/>
        <a:ext cx="1827624" cy="1096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11172-7B7D-4AA6-8772-0E886205E28C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-5400000">
        <a:off x="1" y="319448"/>
        <a:ext cx="635496" cy="272355"/>
      </dsp:txXfrm>
    </dsp:sp>
    <dsp:sp modelId="{EC1B2DBB-A203-40A0-8D97-B562F93DD5FA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400" kern="1200" dirty="0" smtClean="0"/>
            <a:t>Kontrola pristupa</a:t>
          </a:r>
          <a:endParaRPr lang="hr-HR" sz="3400" kern="1200" dirty="0"/>
        </a:p>
      </dsp:txBody>
      <dsp:txXfrm rot="-5400000">
        <a:off x="635496" y="30507"/>
        <a:ext cx="5431697" cy="532491"/>
      </dsp:txXfrm>
    </dsp:sp>
    <dsp:sp modelId="{CCF592C1-13C4-4E25-AB34-19CEAC3E5207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1" y="1107635"/>
        <a:ext cx="635496" cy="272355"/>
      </dsp:txXfrm>
    </dsp:sp>
    <dsp:sp modelId="{36EA1CD6-01FF-4EC6-B7FE-DB5F92103F18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400" kern="1200" dirty="0" smtClean="0"/>
            <a:t>Raspoloživost</a:t>
          </a:r>
          <a:endParaRPr lang="hr-HR" sz="3400" kern="1200" dirty="0"/>
        </a:p>
      </dsp:txBody>
      <dsp:txXfrm rot="-5400000">
        <a:off x="635496" y="818694"/>
        <a:ext cx="5431697" cy="532491"/>
      </dsp:txXfrm>
    </dsp:sp>
    <dsp:sp modelId="{3CB2E565-8228-4FB1-9ACE-9A674B3D8643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1" y="1895821"/>
        <a:ext cx="635496" cy="272355"/>
      </dsp:txXfrm>
    </dsp:sp>
    <dsp:sp modelId="{BFB75F2A-92CA-4C92-98D6-F0E43C866FDA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400" kern="1200" dirty="0" smtClean="0"/>
            <a:t>Razvoj i održavanje</a:t>
          </a:r>
          <a:endParaRPr lang="hr-HR" sz="3400" kern="1200" dirty="0"/>
        </a:p>
      </dsp:txBody>
      <dsp:txXfrm rot="-5400000">
        <a:off x="635496" y="1606881"/>
        <a:ext cx="5431697" cy="532491"/>
      </dsp:txXfrm>
    </dsp:sp>
    <dsp:sp modelId="{FFF521F0-FB33-42AF-87B1-017A1E11090E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1" y="2684008"/>
        <a:ext cx="635496" cy="272355"/>
      </dsp:txXfrm>
    </dsp:sp>
    <dsp:sp modelId="{188FF691-0FAD-4BBA-8E3A-A1FDB8B5793A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400" kern="1200" dirty="0" smtClean="0"/>
            <a:t>Tehničke mjere zaštite</a:t>
          </a:r>
          <a:endParaRPr lang="hr-HR" sz="3400" kern="1200" dirty="0"/>
        </a:p>
      </dsp:txBody>
      <dsp:txXfrm rot="-5400000">
        <a:off x="635496" y="2395067"/>
        <a:ext cx="5431697" cy="532491"/>
      </dsp:txXfrm>
    </dsp:sp>
    <dsp:sp modelId="{C89F4B62-81D5-4A24-9C88-9C95A4BD34AB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1" y="3472195"/>
        <a:ext cx="635496" cy="272355"/>
      </dsp:txXfrm>
    </dsp:sp>
    <dsp:sp modelId="{6FAEA3B4-1E00-400A-8206-8BECF5BCC3B0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400" kern="1200" dirty="0" smtClean="0"/>
            <a:t>Vanjski izvoditelji</a:t>
          </a:r>
          <a:endParaRPr lang="hr-HR" sz="3400" kern="1200" dirty="0"/>
        </a:p>
      </dsp:txBody>
      <dsp:txXfrm rot="-5400000">
        <a:off x="635496" y="3183253"/>
        <a:ext cx="5431697" cy="5324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E2D5C-6CE0-4E84-BD4C-3C0DCF3B544A}">
      <dsp:nvSpPr>
        <dsp:cNvPr id="0" name=""/>
        <dsp:cNvSpPr/>
      </dsp:nvSpPr>
      <dsp:spPr>
        <a:xfrm>
          <a:off x="35502" y="0"/>
          <a:ext cx="1635368" cy="4424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3700" kern="1200" dirty="0" smtClean="0">
              <a:latin typeface="Calibri" pitchFamily="34" charset="0"/>
            </a:rPr>
            <a:t>Razina 1</a:t>
          </a:r>
          <a:endParaRPr lang="hr-HR" sz="3700" kern="1200" dirty="0"/>
        </a:p>
      </dsp:txBody>
      <dsp:txXfrm>
        <a:off x="35502" y="0"/>
        <a:ext cx="1635368" cy="1327212"/>
      </dsp:txXfrm>
    </dsp:sp>
    <dsp:sp modelId="{BEF92943-78A6-4C5E-9F37-745DD2A5C131}">
      <dsp:nvSpPr>
        <dsp:cNvPr id="0" name=""/>
        <dsp:cNvSpPr/>
      </dsp:nvSpPr>
      <dsp:spPr>
        <a:xfrm>
          <a:off x="130115" y="1327912"/>
          <a:ext cx="1378472" cy="1686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000" kern="1200" dirty="0" smtClean="0">
              <a:latin typeface="Calibri" pitchFamily="34" charset="0"/>
            </a:rPr>
            <a:t>Arhitektura</a:t>
          </a:r>
          <a:endParaRPr lang="hr-HR" sz="2000" kern="1200" dirty="0"/>
        </a:p>
      </dsp:txBody>
      <dsp:txXfrm>
        <a:off x="170489" y="1368286"/>
        <a:ext cx="1297724" cy="1605920"/>
      </dsp:txXfrm>
    </dsp:sp>
    <dsp:sp modelId="{4B2CFFEC-139B-43DF-8441-A47C8E6C3DD7}">
      <dsp:nvSpPr>
        <dsp:cNvPr id="0" name=""/>
        <dsp:cNvSpPr/>
      </dsp:nvSpPr>
      <dsp:spPr>
        <a:xfrm>
          <a:off x="165203" y="3172921"/>
          <a:ext cx="1308295" cy="1029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000" kern="1200" dirty="0" smtClean="0">
              <a:latin typeface="Calibri" pitchFamily="34" charset="0"/>
            </a:rPr>
            <a:t>Analiza</a:t>
          </a:r>
          <a:endParaRPr lang="hr-HR" sz="2000" kern="1200" dirty="0"/>
        </a:p>
      </dsp:txBody>
      <dsp:txXfrm>
        <a:off x="195348" y="3203066"/>
        <a:ext cx="1248005" cy="968925"/>
      </dsp:txXfrm>
    </dsp:sp>
    <dsp:sp modelId="{E2F3ED4D-939A-407A-A304-50F2484C8BB2}">
      <dsp:nvSpPr>
        <dsp:cNvPr id="0" name=""/>
        <dsp:cNvSpPr/>
      </dsp:nvSpPr>
      <dsp:spPr>
        <a:xfrm>
          <a:off x="1759688" y="0"/>
          <a:ext cx="1635368" cy="4424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3700" kern="1200" dirty="0" smtClean="0">
              <a:latin typeface="Calibri" pitchFamily="34" charset="0"/>
            </a:rPr>
            <a:t>Razina 2</a:t>
          </a:r>
          <a:endParaRPr lang="hr-HR" sz="3700" kern="1200" dirty="0"/>
        </a:p>
      </dsp:txBody>
      <dsp:txXfrm>
        <a:off x="1759688" y="0"/>
        <a:ext cx="1635368" cy="1327212"/>
      </dsp:txXfrm>
    </dsp:sp>
    <dsp:sp modelId="{07DB969B-1E7E-4E3A-98D7-99F85ED8040C}">
      <dsp:nvSpPr>
        <dsp:cNvPr id="0" name=""/>
        <dsp:cNvSpPr/>
      </dsp:nvSpPr>
      <dsp:spPr>
        <a:xfrm>
          <a:off x="1845904" y="1327212"/>
          <a:ext cx="1462935" cy="2875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000" kern="1200" dirty="0" smtClean="0">
              <a:latin typeface="Calibri" pitchFamily="34" charset="0"/>
            </a:rPr>
            <a:t>Logovi</a:t>
          </a:r>
          <a:endParaRPr lang="hr-HR" sz="2000" kern="1200" dirty="0"/>
        </a:p>
      </dsp:txBody>
      <dsp:txXfrm>
        <a:off x="1888752" y="1370060"/>
        <a:ext cx="1377239" cy="2789930"/>
      </dsp:txXfrm>
    </dsp:sp>
    <dsp:sp modelId="{9FC00B18-0D27-4367-8138-3B92550241B4}">
      <dsp:nvSpPr>
        <dsp:cNvPr id="0" name=""/>
        <dsp:cNvSpPr/>
      </dsp:nvSpPr>
      <dsp:spPr>
        <a:xfrm>
          <a:off x="3517709" y="0"/>
          <a:ext cx="1635368" cy="4424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3700" kern="1200" dirty="0" smtClean="0">
              <a:latin typeface="Calibri" pitchFamily="34" charset="0"/>
            </a:rPr>
            <a:t>Razina 3</a:t>
          </a:r>
          <a:endParaRPr lang="hr-HR" sz="3700" kern="1200" dirty="0"/>
        </a:p>
      </dsp:txBody>
      <dsp:txXfrm>
        <a:off x="3517709" y="0"/>
        <a:ext cx="1635368" cy="1327212"/>
      </dsp:txXfrm>
    </dsp:sp>
    <dsp:sp modelId="{30D32DAE-900B-4C50-8B3E-4589635579FB}">
      <dsp:nvSpPr>
        <dsp:cNvPr id="0" name=""/>
        <dsp:cNvSpPr/>
      </dsp:nvSpPr>
      <dsp:spPr>
        <a:xfrm>
          <a:off x="3681246" y="1327212"/>
          <a:ext cx="1308295" cy="2875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000" kern="1200" dirty="0" smtClean="0">
              <a:latin typeface="Calibri" pitchFamily="34" charset="0"/>
            </a:rPr>
            <a:t>Timovi</a:t>
          </a:r>
          <a:endParaRPr lang="hr-HR" sz="2000" kern="1200" dirty="0"/>
        </a:p>
      </dsp:txBody>
      <dsp:txXfrm>
        <a:off x="3719565" y="1365531"/>
        <a:ext cx="1231657" cy="2798988"/>
      </dsp:txXfrm>
    </dsp:sp>
    <dsp:sp modelId="{5F1A2E0E-ABAF-4C2F-AD5A-0D5675224378}">
      <dsp:nvSpPr>
        <dsp:cNvPr id="0" name=""/>
        <dsp:cNvSpPr/>
      </dsp:nvSpPr>
      <dsp:spPr>
        <a:xfrm>
          <a:off x="5275731" y="0"/>
          <a:ext cx="1635368" cy="4424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3700" kern="1200" dirty="0" smtClean="0">
              <a:latin typeface="Calibri" pitchFamily="34" charset="0"/>
            </a:rPr>
            <a:t>Razina 4</a:t>
          </a:r>
          <a:endParaRPr lang="hr-HR" sz="3700" kern="1200" dirty="0"/>
        </a:p>
      </dsp:txBody>
      <dsp:txXfrm>
        <a:off x="5275731" y="0"/>
        <a:ext cx="1635368" cy="1327212"/>
      </dsp:txXfrm>
    </dsp:sp>
    <dsp:sp modelId="{E0EB81FA-F1B9-41BE-B0E8-CCC77B7A38E4}">
      <dsp:nvSpPr>
        <dsp:cNvPr id="0" name=""/>
        <dsp:cNvSpPr/>
      </dsp:nvSpPr>
      <dsp:spPr>
        <a:xfrm>
          <a:off x="5370609" y="1327212"/>
          <a:ext cx="1445613" cy="2875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000" kern="1200" dirty="0" err="1" smtClean="0">
              <a:latin typeface="Calibri" pitchFamily="34" charset="0"/>
            </a:rPr>
            <a:t>Mapiranje</a:t>
          </a:r>
          <a:endParaRPr lang="hr-HR" sz="2000" kern="1200" dirty="0"/>
        </a:p>
      </dsp:txBody>
      <dsp:txXfrm>
        <a:off x="5412950" y="1369553"/>
        <a:ext cx="1360931" cy="2790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31B7-4237-4C9E-9447-F5057482FAE0}" type="datetimeFigureOut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3C93-8FE1-443D-B56F-8C9A716202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C93-8FE1-443D-B56F-8C9A7162024D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02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C93-8FE1-443D-B56F-8C9A7162024D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02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C93-8FE1-443D-B56F-8C9A7162024D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02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2183-26EB-48DC-B77C-7C64496CCA76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5694-D12F-407E-867F-4076AC2A118E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C0EA-06F9-48B6-A22C-AC39BA19D40E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AD04-31F8-4442-8C4E-60706E3D8CCA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C32-B83A-40C6-80BF-874E722D6F0F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1AFC-DCF4-4E07-9E09-A098300B4111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838B-111C-4BA8-9524-18855DF2D9EC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CB25-D4A4-4F12-A5FA-A839D01809A1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2AC-A00B-4AE0-9D92-6DC042CD7FA9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C71-ABDD-4451-B05E-98F2919C70A5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326-ADEC-472D-A7C5-DE0151D203E0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4987-1982-4A6B-9CA3-F8EFDF269F13}" type="datetime1">
              <a:rPr lang="sr-Latn-CS" smtClean="0"/>
              <a:pPr/>
              <a:t>20.3.2019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eli/dir/2016/1148/oj" TargetMode="External"/><Relationship Id="rId5" Type="http://schemas.openxmlformats.org/officeDocument/2006/relationships/hyperlink" Target="https://ec.europa.eu/digitalsinglemarket/en/policies/cybersecurity" TargetMode="External"/><Relationship Id="rId4" Type="http://schemas.openxmlformats.org/officeDocument/2006/relationships/hyperlink" Target="https://www.sans.org/netwa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narodne-novine.nn.hr/clanci/sluzbeni/2018_07_68_139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45824" y="-11289"/>
            <a:ext cx="6694488" cy="969962"/>
          </a:xfrm>
        </p:spPr>
        <p:txBody>
          <a:bodyPr>
            <a:noAutofit/>
          </a:bodyPr>
          <a:lstStyle/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dirty="0">
                <a:latin typeface="Arial" pitchFamily="34" charset="0"/>
                <a:cs typeface="Arial" pitchFamily="34" charset="0"/>
              </a:rPr>
              <a:t>Seminar</a:t>
            </a: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60" dirty="0">
                <a:latin typeface="Arial" pitchFamily="34" charset="0"/>
                <a:cs typeface="Arial" pitchFamily="34" charset="0"/>
              </a:rPr>
              <a:t>DIGITALIZACIJA ELEKTROENERGETSKOG SEKTORA </a:t>
            </a:r>
            <a:br>
              <a:rPr lang="hr-HR" sz="1600" b="1" spc="-60" dirty="0">
                <a:latin typeface="Arial" pitchFamily="34" charset="0"/>
                <a:cs typeface="Arial" pitchFamily="34" charset="0"/>
              </a:rPr>
            </a:br>
            <a:r>
              <a:rPr lang="hr-HR" sz="1600" b="1" spc="-60" dirty="0">
                <a:latin typeface="Arial" pitchFamily="34" charset="0"/>
                <a:cs typeface="Arial" pitchFamily="34" charset="0"/>
              </a:rPr>
              <a:t> I  IZAZOVI KIBERNETIČKE SIGURNOSTI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dirty="0">
                <a:latin typeface="Arial" pitchFamily="34" charset="0"/>
                <a:cs typeface="Arial" pitchFamily="34" charset="0"/>
              </a:rPr>
              <a:t>21. ožujka 2019.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1187624" y="1412875"/>
            <a:ext cx="6984776" cy="54451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 smtClean="0"/>
              <a:t>Primjena NIS Uredbe u HOPS-u i</a:t>
            </a:r>
          </a:p>
          <a:p>
            <a:pPr marL="0" indent="0" algn="ctr">
              <a:buNone/>
            </a:pPr>
            <a:r>
              <a:rPr lang="hr-HR" sz="3600" b="1" dirty="0" smtClean="0"/>
              <a:t> </a:t>
            </a:r>
            <a:r>
              <a:rPr lang="hr-HR" sz="3600" b="1" dirty="0" err="1" smtClean="0"/>
              <a:t>NetWars</a:t>
            </a:r>
            <a:r>
              <a:rPr lang="hr-HR" sz="3600" b="1" dirty="0" smtClean="0"/>
              <a:t> vježba u Poljskoj</a:t>
            </a:r>
            <a:endParaRPr lang="hr-HR" sz="3600" b="1" dirty="0"/>
          </a:p>
          <a:p>
            <a:pPr marL="0" indent="0" algn="ctr">
              <a:buNone/>
            </a:pPr>
            <a:endParaRPr lang="hr-HR" sz="3000" dirty="0" smtClean="0"/>
          </a:p>
          <a:p>
            <a:pPr marL="0" indent="0" algn="ctr">
              <a:buNone/>
            </a:pPr>
            <a:r>
              <a:rPr lang="hr-HR" sz="2400" dirty="0" smtClean="0"/>
              <a:t>Andreja Mihalić </a:t>
            </a:r>
            <a:r>
              <a:rPr lang="hr-HR" sz="2400" dirty="0" smtClean="0"/>
              <a:t>Milavec, dipl.ing</a:t>
            </a:r>
            <a:r>
              <a:rPr lang="hr-HR" sz="2400" dirty="0" smtClean="0"/>
              <a:t>.el.</a:t>
            </a:r>
            <a:endParaRPr lang="hr-HR" sz="2400" dirty="0" smtClean="0"/>
          </a:p>
          <a:p>
            <a:pPr marL="0" indent="0" algn="ctr">
              <a:buNone/>
            </a:pPr>
            <a:r>
              <a:rPr lang="hr-HR" sz="2400" dirty="0" smtClean="0"/>
              <a:t>Bernard </a:t>
            </a:r>
            <a:r>
              <a:rPr lang="hr-HR" sz="2400" dirty="0" smtClean="0"/>
              <a:t>Ivančević, mag.ing.el.</a:t>
            </a:r>
            <a:endParaRPr lang="hr-HR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HKIE logotip PLA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267"/>
            <a:ext cx="1013157" cy="6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hr-HR" b="1" dirty="0"/>
              <a:t>Nadzor i pregled rizika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870297724"/>
              </p:ext>
            </p:extLst>
          </p:nvPr>
        </p:nvGraphicFramePr>
        <p:xfrm>
          <a:off x="974611" y="1817224"/>
          <a:ext cx="66247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532447" y="4381912"/>
            <a:ext cx="7955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/>
              <a:t>Kontinuirana komunikacija i konzultiranje </a:t>
            </a:r>
            <a:endParaRPr lang="hr-HR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/>
              <a:t>Procjenu </a:t>
            </a:r>
            <a:r>
              <a:rPr lang="hr-HR" sz="2400" dirty="0"/>
              <a:t>rizika potrebno provoditi kontinuirano, najmanje </a:t>
            </a:r>
            <a:r>
              <a:rPr lang="hr-HR" sz="2400" b="1" dirty="0"/>
              <a:t>1</a:t>
            </a:r>
            <a:r>
              <a:rPr lang="hr-HR" sz="2400" dirty="0"/>
              <a:t> </a:t>
            </a:r>
            <a:r>
              <a:rPr lang="hr-HR" sz="2400" b="1" dirty="0"/>
              <a:t>godišnje</a:t>
            </a:r>
            <a:r>
              <a:rPr lang="hr-HR" sz="2400" dirty="0"/>
              <a:t> ili ukoliko je došlo do većih promjena u organizaciji ili informacijskim sustavima.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793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9284279"/>
              </p:ext>
            </p:extLst>
          </p:nvPr>
        </p:nvGraphicFramePr>
        <p:xfrm>
          <a:off x="1513467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hr-HR" sz="4000" b="1" dirty="0"/>
              <a:t>NIS Uredba–područja zaštite ključnih sustava</a:t>
            </a:r>
          </a:p>
        </p:txBody>
      </p:sp>
    </p:spTree>
    <p:extLst>
      <p:ext uri="{BB962C8B-B14F-4D97-AF65-F5344CB8AC3E}">
        <p14:creationId xmlns:p14="http://schemas.microsoft.com/office/powerpoint/2010/main" val="38807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Primjena NIS Uredbe u HOPS-u i </a:t>
            </a:r>
            <a:r>
              <a:rPr kumimoji="0" lang="hr-H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NetWars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vježba u Poljskoj</a:t>
            </a:r>
            <a: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Andreja Mihalić Milavec, Bernard Ivančević</a:t>
            </a: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			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95536" y="1052736"/>
            <a:ext cx="8157592" cy="5472607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hr-HR" sz="4000" b="1" dirty="0" err="1" smtClean="0"/>
              <a:t>NetWars</a:t>
            </a:r>
            <a:r>
              <a:rPr lang="hr-HR" sz="4000" b="1" dirty="0" smtClean="0"/>
              <a:t> vježba u Poljskoj</a:t>
            </a:r>
            <a:endParaRPr lang="hr-HR" sz="4000" b="1" dirty="0"/>
          </a:p>
          <a:p>
            <a:pPr marL="457200" lvl="1" indent="0" algn="ctr">
              <a:buNone/>
            </a:pPr>
            <a:endParaRPr lang="hr-HR" sz="1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246580" cy="46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Primjena NIS Uredbe u HOPS-u i </a:t>
            </a:r>
            <a:r>
              <a:rPr kumimoji="0" lang="hr-H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NetWars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vježba u Poljskoj</a:t>
            </a:r>
            <a: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Andreja Mihalić Milavec, Bernard Ivančević</a:t>
            </a: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			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157592" cy="525658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hr-HR" sz="1000" i="1" dirty="0" smtClean="0"/>
              <a:t> </a:t>
            </a:r>
          </a:p>
          <a:p>
            <a:pPr marL="457200" lvl="1" indent="0" algn="just">
              <a:buNone/>
            </a:pPr>
            <a:endParaRPr lang="hr-HR" sz="1000" i="1" dirty="0" smtClean="0"/>
          </a:p>
          <a:p>
            <a:pPr marL="457200" lvl="1" indent="0" algn="just">
              <a:buNone/>
            </a:pPr>
            <a:endParaRPr lang="hr-HR" sz="1000" i="1" dirty="0"/>
          </a:p>
          <a:p>
            <a:pPr marL="457200" lvl="1" indent="0" algn="just">
              <a:buNone/>
            </a:pPr>
            <a:endParaRPr lang="hr-HR" sz="1000" i="1" dirty="0"/>
          </a:p>
          <a:p>
            <a:pPr marL="457200" lvl="1" indent="0" algn="just">
              <a:buNone/>
            </a:pPr>
            <a:endParaRPr lang="hr-HR" sz="1000" i="1" dirty="0" smtClean="0"/>
          </a:p>
          <a:p>
            <a:pPr marL="457200" lvl="1" indent="0" algn="just">
              <a:buNone/>
            </a:pPr>
            <a:endParaRPr lang="hr-HR" sz="1000" i="1" dirty="0" smtClean="0"/>
          </a:p>
          <a:p>
            <a:pPr lvl="1"/>
            <a:r>
              <a:rPr lang="hr-HR" sz="2400" b="1" i="1" dirty="0" smtClean="0"/>
              <a:t>Mjesto radnje: Varšava</a:t>
            </a:r>
          </a:p>
          <a:p>
            <a:pPr lvl="1"/>
            <a:r>
              <a:rPr lang="hr-HR" sz="2400" b="1" i="1" dirty="0" smtClean="0"/>
              <a:t>Vrijeme radnje: studeni 2018.</a:t>
            </a:r>
          </a:p>
          <a:p>
            <a:pPr lvl="1"/>
            <a:r>
              <a:rPr lang="hr-HR" sz="2400" b="1" i="1" dirty="0" smtClean="0"/>
              <a:t>Tema: Grid </a:t>
            </a:r>
            <a:r>
              <a:rPr lang="hr-HR" sz="2400" b="1" i="1" dirty="0" err="1" smtClean="0"/>
              <a:t>NetWars</a:t>
            </a:r>
            <a:endParaRPr lang="hr-HR" sz="2400" b="1" i="1" dirty="0" smtClean="0"/>
          </a:p>
          <a:p>
            <a:pPr lvl="1"/>
            <a:r>
              <a:rPr lang="hr-HR" sz="2400" b="1" i="1" dirty="0" smtClean="0"/>
              <a:t>Sudionici: Europski operatori prijenosa</a:t>
            </a:r>
          </a:p>
          <a:p>
            <a:pPr marL="457200" lvl="1" indent="0">
              <a:buNone/>
            </a:pPr>
            <a:endParaRPr lang="hr-HR" sz="2400" b="1" dirty="0" smtClean="0"/>
          </a:p>
          <a:p>
            <a:pPr marL="457200" lvl="1" indent="0" algn="ctr">
              <a:buNone/>
            </a:pPr>
            <a:endParaRPr lang="hr-HR" sz="2400" i="1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990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/>
            <a:r>
              <a:rPr lang="hr-HR" altLang="en-US" sz="4000" b="1" dirty="0" smtClean="0"/>
              <a:t>Uvod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2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Primjena NIS Uredbe u HOPS-u i </a:t>
            </a:r>
            <a:r>
              <a:rPr kumimoji="0" lang="hr-H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NetWars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vježba u Poljskoj</a:t>
            </a:r>
            <a: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Andreja Mihalić Milavec, Bernard Ivančević</a:t>
            </a: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			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/>
            <a:r>
              <a:rPr lang="hr-HR" altLang="en-US" sz="4000" b="1" dirty="0" err="1" smtClean="0">
                <a:solidFill>
                  <a:prstClr val="black"/>
                </a:solidFill>
              </a:rPr>
              <a:t>NetWars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95536" y="2080122"/>
            <a:ext cx="8157592" cy="44452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altLang="sr-Latn-RS" sz="2400" dirty="0"/>
              <a:t>Vježba </a:t>
            </a:r>
            <a:r>
              <a:rPr lang="hr-HR" altLang="sr-Latn-RS" sz="2400" dirty="0" err="1"/>
              <a:t>NetWars</a:t>
            </a:r>
            <a:r>
              <a:rPr lang="hr-HR" altLang="sr-Latn-RS" sz="2400" dirty="0"/>
              <a:t> predstavlja skup praktičnih scenarija koji omogućavaju stručnjacima zaduženim za IT sigurnost razumijevanje problematike, razvijanje vještina i predstavljanje rješenja potrebne za obranu u stvarnom vremenu.</a:t>
            </a:r>
          </a:p>
          <a:p>
            <a:pPr marL="457200" lvl="1" indent="0" algn="just">
              <a:buNone/>
            </a:pPr>
            <a:endParaRPr lang="hr-HR" sz="1000" i="1" dirty="0" smtClean="0"/>
          </a:p>
          <a:p>
            <a:pPr marL="457200" lvl="1" indent="0" algn="just">
              <a:buNone/>
            </a:pPr>
            <a:endParaRPr lang="hr-HR" sz="1000" i="1" dirty="0"/>
          </a:p>
          <a:p>
            <a:pPr marL="457200" lvl="1" indent="0" algn="just">
              <a:buNone/>
            </a:pPr>
            <a:r>
              <a:rPr lang="hr-HR" sz="1000" i="1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370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Primjena NIS Uredbe u HOPS-u i </a:t>
            </a:r>
            <a:r>
              <a:rPr kumimoji="0" lang="hr-H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NetWars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vježba u Poljskoj</a:t>
            </a:r>
            <a: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Andreja Mihalić Milavec, Bernard Ivančević</a:t>
            </a: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			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/>
            <a:r>
              <a:rPr lang="hr-HR" altLang="en-US" sz="4000" b="1" dirty="0"/>
              <a:t>Scenarij </a:t>
            </a:r>
            <a:r>
              <a:rPr lang="hr-HR" altLang="en-US" sz="4000" b="1" dirty="0" err="1" smtClean="0"/>
              <a:t>NetWars</a:t>
            </a:r>
            <a:r>
              <a:rPr lang="hr-HR" altLang="en-US" sz="4000" b="1" dirty="0" smtClean="0"/>
              <a:t> </a:t>
            </a:r>
            <a:r>
              <a:rPr lang="hr-HR" altLang="en-US" sz="4000" b="1" dirty="0"/>
              <a:t>događaja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95536" y="2080122"/>
            <a:ext cx="8157592" cy="4777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altLang="en-US" sz="2400" dirty="0" smtClean="0"/>
              <a:t>Korištenje fiktivne virtualne okoline tvrtke </a:t>
            </a:r>
            <a:r>
              <a:rPr lang="hr-HR" altLang="en-US" sz="2400" dirty="0" err="1" smtClean="0"/>
              <a:t>Alset</a:t>
            </a:r>
            <a:r>
              <a:rPr lang="hr-HR" altLang="en-US" sz="2400" dirty="0" smtClean="0"/>
              <a:t> Energy (USA)</a:t>
            </a:r>
            <a:endParaRPr lang="hr-HR" altLang="en-US" sz="24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r-HR" altLang="en-US" sz="2400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err="1" smtClean="0"/>
              <a:t>Alset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Energy </a:t>
            </a:r>
            <a:r>
              <a:rPr lang="en-US" altLang="en-US" sz="2400" dirty="0" err="1"/>
              <a:t>tvrtka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iskusila</a:t>
            </a:r>
            <a:r>
              <a:rPr lang="en-US" altLang="en-US" sz="2400" dirty="0"/>
              <a:t> je </a:t>
            </a:r>
            <a:r>
              <a:rPr lang="en-US" altLang="en-US" sz="2400" dirty="0" err="1"/>
              <a:t>brojne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neobjašnjive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kvarove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sustava</a:t>
            </a:r>
            <a:endParaRPr lang="hr-HR" altLang="en-US" sz="24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r-HR" altLang="en-US" sz="2400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altLang="en-US" sz="2400" dirty="0" smtClean="0"/>
              <a:t>Analiza sustava </a:t>
            </a:r>
            <a:r>
              <a:rPr lang="hr-HR" altLang="en-US" sz="2400" dirty="0" err="1" smtClean="0"/>
              <a:t>Alset</a:t>
            </a:r>
            <a:r>
              <a:rPr lang="hr-HR" altLang="en-US" sz="2400" dirty="0" smtClean="0"/>
              <a:t> Energy-a</a:t>
            </a:r>
            <a:endParaRPr lang="hr-HR" altLang="sr-Latn-RS" sz="2400" dirty="0"/>
          </a:p>
          <a:p>
            <a:pPr marL="457200" lvl="1" indent="0" algn="just">
              <a:buNone/>
            </a:pPr>
            <a:endParaRPr lang="hr-HR" sz="1000" i="1" dirty="0" smtClean="0"/>
          </a:p>
          <a:p>
            <a:pPr marL="457200" lvl="1" indent="0" algn="just">
              <a:buNone/>
            </a:pPr>
            <a:endParaRPr lang="hr-HR" sz="1000" i="1" dirty="0"/>
          </a:p>
          <a:p>
            <a:pPr marL="457200" lvl="1" indent="0" algn="just">
              <a:buNone/>
            </a:pPr>
            <a:r>
              <a:rPr lang="hr-HR" sz="1000" i="1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8698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hr-HR" altLang="en-US" sz="4000" b="1" dirty="0" smtClean="0">
                <a:solidFill>
                  <a:prstClr val="black"/>
                </a:solidFill>
              </a:rPr>
              <a:t> Slijed događaja</a:t>
            </a:r>
            <a:endParaRPr lang="hr-HR" sz="4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8110032"/>
              </p:ext>
            </p:extLst>
          </p:nvPr>
        </p:nvGraphicFramePr>
        <p:xfrm>
          <a:off x="1081218" y="1916832"/>
          <a:ext cx="6912767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78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hr-HR" altLang="en-US" sz="4000" b="1" dirty="0" smtClean="0">
                <a:solidFill>
                  <a:prstClr val="black"/>
                </a:solidFill>
              </a:rPr>
              <a:t> </a:t>
            </a:r>
            <a:r>
              <a:rPr lang="hr-HR" altLang="en-US" sz="4000" b="1" dirty="0" err="1" smtClean="0">
                <a:solidFill>
                  <a:prstClr val="black"/>
                </a:solidFill>
              </a:rPr>
              <a:t>NetWars</a:t>
            </a:r>
            <a:endParaRPr lang="hr-HR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3" y="1831657"/>
            <a:ext cx="7555301" cy="49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hr-HR" altLang="en-US" sz="4000" b="1" dirty="0" smtClean="0">
                <a:solidFill>
                  <a:prstClr val="black"/>
                </a:solidFill>
              </a:rPr>
              <a:t> </a:t>
            </a:r>
            <a:r>
              <a:rPr lang="hr-HR" altLang="en-US" sz="4000" b="1" dirty="0" err="1" smtClean="0">
                <a:solidFill>
                  <a:prstClr val="black"/>
                </a:solidFill>
              </a:rPr>
              <a:t>NetWars</a:t>
            </a:r>
            <a:endParaRPr lang="hr-HR" sz="40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7" y="1916832"/>
            <a:ext cx="82296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3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Primjena NIS Uredbe u HOPS-u i </a:t>
            </a:r>
            <a:r>
              <a:rPr kumimoji="0" lang="hr-H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NetWars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vježba u Poljskoj</a:t>
            </a:r>
            <a: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Andreja Mihalić Milavec, Bernard Ivančević</a:t>
            </a: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			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/>
            <a:r>
              <a:rPr lang="hr-HR" altLang="en-US" sz="4000" b="1" dirty="0" smtClean="0">
                <a:solidFill>
                  <a:prstClr val="black"/>
                </a:solidFill>
              </a:rPr>
              <a:t>Planovi HOPS-a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95536" y="2080122"/>
            <a:ext cx="8003021" cy="44452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600" b="1" dirty="0" smtClean="0"/>
              <a:t>HOPS radi na: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altLang="sr-Latn-RS" sz="2600" dirty="0" smtClean="0"/>
              <a:t>Izradi procedura </a:t>
            </a:r>
            <a:r>
              <a:rPr lang="hr-HR" altLang="sr-Latn-RS" sz="2600" dirty="0"/>
              <a:t>za kontrolu mrežnog prometa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altLang="sr-Latn-RS" sz="2600" dirty="0" smtClean="0"/>
              <a:t>IT </a:t>
            </a:r>
            <a:r>
              <a:rPr lang="hr-HR" altLang="sr-Latn-RS" sz="2600" dirty="0" err="1"/>
              <a:t>security</a:t>
            </a:r>
            <a:r>
              <a:rPr lang="hr-HR" altLang="sr-Latn-RS" sz="2600" dirty="0"/>
              <a:t> </a:t>
            </a:r>
            <a:r>
              <a:rPr lang="hr-HR" altLang="sr-Latn-RS" sz="2600" dirty="0" smtClean="0"/>
              <a:t>edukacijama </a:t>
            </a:r>
            <a:r>
              <a:rPr lang="hr-HR" altLang="sr-Latn-RS" sz="2600" dirty="0"/>
              <a:t>zaposlenika </a:t>
            </a:r>
            <a:r>
              <a:rPr lang="hr-HR" altLang="sr-Latn-RS" sz="2600" dirty="0" smtClean="0"/>
              <a:t>(</a:t>
            </a:r>
            <a:r>
              <a:rPr lang="hr-HR" altLang="sr-Latn-RS" sz="2600" dirty="0"/>
              <a:t>stvaranje svijesti sigurne mreže</a:t>
            </a:r>
            <a:r>
              <a:rPr lang="hr-HR" altLang="sr-Latn-RS" sz="2600" dirty="0" smtClean="0"/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altLang="sr-Latn-RS" sz="2600" dirty="0" smtClean="0"/>
              <a:t>Sigurnosnoj politici </a:t>
            </a:r>
            <a:r>
              <a:rPr lang="hr-HR" altLang="sr-Latn-RS" sz="2600" dirty="0"/>
              <a:t>i </a:t>
            </a:r>
            <a:r>
              <a:rPr lang="hr-HR" altLang="sr-Latn-RS" sz="2600" dirty="0" smtClean="0"/>
              <a:t>procedurama</a:t>
            </a: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600" dirty="0"/>
              <a:t>Prilagodbi </a:t>
            </a:r>
            <a:r>
              <a:rPr lang="hr-HR" sz="2600" dirty="0" smtClean="0"/>
              <a:t>organizacijske strukture</a:t>
            </a:r>
            <a:endParaRPr lang="hr-HR" sz="2600" dirty="0"/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600" dirty="0"/>
              <a:t>Uspostavi i dokumentiranju politike upravljanja</a:t>
            </a: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600" dirty="0" smtClean="0"/>
              <a:t>Tehničkim mjerama </a:t>
            </a:r>
            <a:r>
              <a:rPr lang="hr-HR" sz="2600" dirty="0"/>
              <a:t>sigurnosti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r-HR" altLang="sr-Latn-RS" sz="24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hr-HR" altLang="sr-Latn-RS" sz="2000" dirty="0"/>
          </a:p>
          <a:p>
            <a:pPr marL="457200" lvl="1" indent="0" algn="just">
              <a:buNone/>
            </a:pPr>
            <a:endParaRPr lang="hr-HR" sz="1000" i="1" dirty="0" smtClean="0"/>
          </a:p>
          <a:p>
            <a:pPr marL="457200" lvl="1" indent="0" algn="just">
              <a:buNone/>
            </a:pPr>
            <a:endParaRPr lang="hr-HR" sz="1000" i="1" dirty="0"/>
          </a:p>
        </p:txBody>
      </p:sp>
    </p:spTree>
    <p:extLst>
      <p:ext uri="{BB962C8B-B14F-4D97-AF65-F5344CB8AC3E}">
        <p14:creationId xmlns:p14="http://schemas.microsoft.com/office/powerpoint/2010/main" val="39561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539552" y="1412875"/>
            <a:ext cx="7992888" cy="5445125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b="1" dirty="0" smtClean="0"/>
              <a:t>SADRŽAJ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Primjena </a:t>
            </a:r>
            <a:r>
              <a:rPr lang="hr-HR" dirty="0"/>
              <a:t>NIS </a:t>
            </a:r>
            <a:r>
              <a:rPr lang="hr-HR" dirty="0" smtClean="0"/>
              <a:t>uredbe</a:t>
            </a:r>
          </a:p>
          <a:p>
            <a:r>
              <a:rPr lang="hr-HR" dirty="0" smtClean="0"/>
              <a:t>Metodologija </a:t>
            </a:r>
            <a:r>
              <a:rPr lang="hr-HR" dirty="0"/>
              <a:t>upravljanja </a:t>
            </a:r>
            <a:r>
              <a:rPr lang="hr-HR" dirty="0" smtClean="0"/>
              <a:t>rizika</a:t>
            </a:r>
          </a:p>
          <a:p>
            <a:r>
              <a:rPr lang="hr-HR" dirty="0" err="1" smtClean="0"/>
              <a:t>NetWars</a:t>
            </a:r>
            <a:r>
              <a:rPr lang="hr-HR" dirty="0" smtClean="0"/>
              <a:t> </a:t>
            </a:r>
          </a:p>
          <a:p>
            <a:r>
              <a:rPr lang="hr-HR" altLang="en-US" dirty="0" smtClean="0"/>
              <a:t>Planovi </a:t>
            </a:r>
            <a:r>
              <a:rPr lang="hr-HR" altLang="en-US" dirty="0"/>
              <a:t>HOPS-a</a:t>
            </a:r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</p:spTree>
    <p:extLst>
      <p:ext uri="{BB962C8B-B14F-4D97-AF65-F5344CB8AC3E}">
        <p14:creationId xmlns:p14="http://schemas.microsoft.com/office/powerpoint/2010/main" val="1777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Primjena NIS Uredbe u HOPS-u i </a:t>
            </a:r>
            <a:r>
              <a:rPr kumimoji="0" lang="hr-H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NetWars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vježba u Poljskoj</a:t>
            </a:r>
            <a: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Andreja Mihalić Milavec, Bernard Ivančević</a:t>
            </a: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			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/>
            <a:r>
              <a:rPr lang="hr-HR" altLang="en-US" sz="4000" b="1" dirty="0">
                <a:solidFill>
                  <a:prstClr val="black"/>
                </a:solidFill>
              </a:rPr>
              <a:t>Tehnička literatura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107503" y="1916832"/>
            <a:ext cx="8949260" cy="460851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 smtClean="0">
                <a:cs typeface="Arial" charset="0"/>
              </a:rPr>
              <a:t>SANS</a:t>
            </a:r>
            <a:r>
              <a:rPr lang="hr-HR" sz="2400" b="1" dirty="0" smtClean="0">
                <a:cs typeface="Arial" charset="0"/>
              </a:rPr>
              <a:t>	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Institute</a:t>
            </a:r>
            <a:r>
              <a:rPr lang="hr-HR" sz="2400" dirty="0" smtClean="0">
                <a:cs typeface="Arial" charset="0"/>
              </a:rPr>
              <a:t> </a:t>
            </a:r>
            <a:r>
              <a:rPr lang="hr-HR" sz="2400" dirty="0" err="1" smtClean="0">
                <a:cs typeface="Arial" charset="0"/>
              </a:rPr>
              <a:t>SysAdmin</a:t>
            </a:r>
            <a:r>
              <a:rPr lang="hr-HR" sz="2400" dirty="0">
                <a:cs typeface="Arial" charset="0"/>
              </a:rPr>
              <a:t>, Audit, Network, </a:t>
            </a:r>
            <a:r>
              <a:rPr lang="hr-HR" sz="2400" dirty="0" err="1">
                <a:cs typeface="Arial" charset="0"/>
              </a:rPr>
              <a:t>Security</a:t>
            </a:r>
            <a:endParaRPr lang="hr-HR" sz="2400" dirty="0"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cs typeface="Arial" charset="0"/>
              </a:rPr>
              <a:t>NIST</a:t>
            </a:r>
            <a:r>
              <a:rPr lang="hr-HR" sz="2400" b="1" dirty="0">
                <a:cs typeface="Arial" charset="0"/>
              </a:rPr>
              <a:t>	</a:t>
            </a:r>
            <a:r>
              <a:rPr lang="hr-HR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National </a:t>
            </a:r>
            <a:r>
              <a:rPr lang="en-US" sz="2400" dirty="0">
                <a:cs typeface="Arial" charset="0"/>
              </a:rPr>
              <a:t>Institute of Standards and </a:t>
            </a:r>
            <a:r>
              <a:rPr lang="en-US" sz="2400" dirty="0" smtClean="0">
                <a:cs typeface="Arial" charset="0"/>
              </a:rPr>
              <a:t>Technology</a:t>
            </a:r>
            <a:endParaRPr lang="hr-HR" sz="2400" dirty="0" smtClean="0">
              <a:cs typeface="Arial" charset="0"/>
            </a:endParaRPr>
          </a:p>
          <a:p>
            <a:pPr marL="0" indent="0">
              <a:buNone/>
              <a:defRPr/>
            </a:pPr>
            <a:endParaRPr lang="hr-HR" sz="2200" dirty="0"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u="sng" dirty="0" smtClean="0">
                <a:solidFill>
                  <a:prstClr val="black"/>
                </a:solidFill>
                <a:cs typeface="Arial" charset="0"/>
                <a:hlinkClick r:id="rId4"/>
              </a:rPr>
              <a:t>https</a:t>
            </a:r>
            <a:r>
              <a:rPr lang="en-US" sz="2400" u="sng" dirty="0">
                <a:solidFill>
                  <a:prstClr val="black"/>
                </a:solidFill>
                <a:cs typeface="Arial" charset="0"/>
                <a:hlinkClick r:id="rId4"/>
              </a:rPr>
              <a:t>://www.sans.org/netwars</a:t>
            </a:r>
            <a:endParaRPr lang="en-US" sz="2400" u="sng" dirty="0">
              <a:solidFill>
                <a:prstClr val="black"/>
              </a:solidFill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hr-HR" sz="2400" u="sng" dirty="0">
              <a:solidFill>
                <a:prstClr val="black"/>
              </a:solidFill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u="sng" dirty="0" smtClean="0">
                <a:solidFill>
                  <a:prstClr val="black"/>
                </a:solidFill>
                <a:cs typeface="Arial" charset="0"/>
                <a:hlinkClick r:id="rId5"/>
              </a:rPr>
              <a:t>https</a:t>
            </a:r>
            <a:r>
              <a:rPr lang="en-US" sz="2400" u="sng" dirty="0">
                <a:solidFill>
                  <a:prstClr val="black"/>
                </a:solidFill>
                <a:cs typeface="Arial" charset="0"/>
                <a:hlinkClick r:id="rId5"/>
              </a:rPr>
              <a:t>://ec.europa.eu/digitalsinglemarket/en/policies/cybersecurity</a:t>
            </a:r>
            <a:endParaRPr lang="en-US" sz="2400" u="sng" dirty="0">
              <a:solidFill>
                <a:prstClr val="black"/>
              </a:solidFill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hr-HR" sz="2400" u="sng" dirty="0">
              <a:solidFill>
                <a:prstClr val="black"/>
              </a:solidFill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u="sng" dirty="0" smtClean="0">
                <a:solidFill>
                  <a:prstClr val="black"/>
                </a:solidFill>
                <a:cs typeface="Arial" charset="0"/>
                <a:hlinkClick r:id="rId6"/>
              </a:rPr>
              <a:t>https</a:t>
            </a:r>
            <a:r>
              <a:rPr lang="en-US" sz="2400" u="sng" dirty="0">
                <a:solidFill>
                  <a:prstClr val="black"/>
                </a:solidFill>
                <a:cs typeface="Arial" charset="0"/>
                <a:hlinkClick r:id="rId6"/>
              </a:rPr>
              <a:t>://</a:t>
            </a:r>
            <a:r>
              <a:rPr lang="en-US" sz="2400" u="sng" dirty="0" smtClean="0">
                <a:solidFill>
                  <a:prstClr val="black"/>
                </a:solidFill>
                <a:cs typeface="Arial" charset="0"/>
                <a:hlinkClick r:id="rId6"/>
              </a:rPr>
              <a:t>eur-lex.europa.eu/eli/dir/2016/1148/oj</a:t>
            </a:r>
            <a:r>
              <a:rPr lang="hr-HR" sz="2400" u="sng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sz="2400" u="sng" dirty="0">
              <a:solidFill>
                <a:prstClr val="black"/>
              </a:solidFill>
              <a:cs typeface="Arial" charset="0"/>
            </a:endParaRPr>
          </a:p>
          <a:p>
            <a:pPr marL="0" indent="0">
              <a:buNone/>
              <a:defRPr/>
            </a:pPr>
            <a:endParaRPr lang="hr-HR" sz="2200" dirty="0">
              <a:cs typeface="Arial" charset="0"/>
            </a:endParaRPr>
          </a:p>
          <a:p>
            <a:pPr marL="457200" lvl="1" indent="0" algn="just">
              <a:buNone/>
            </a:pPr>
            <a:endParaRPr lang="hr-HR" sz="1000" i="1" dirty="0"/>
          </a:p>
          <a:p>
            <a:pPr marL="457200" lvl="1" indent="0" algn="just">
              <a:buNone/>
            </a:pPr>
            <a:r>
              <a:rPr lang="hr-HR" sz="1000" i="1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6466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Primjena NIS Uredbe u HOPS-u i </a:t>
            </a:r>
            <a:r>
              <a:rPr kumimoji="0" lang="hr-H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NetWars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vježba u Poljskoj</a:t>
            </a:r>
            <a: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Andreja Mihalić Milavec, Bernard Ivančević</a:t>
            </a: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r-HR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1B10A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			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467" y="2492896"/>
            <a:ext cx="79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6667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95536" y="2080122"/>
            <a:ext cx="8157592" cy="444522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hr-HR" sz="1000" i="1" dirty="0" smtClean="0"/>
          </a:p>
          <a:p>
            <a:pPr marL="457200" lvl="1" indent="0" algn="ctr">
              <a:buNone/>
            </a:pPr>
            <a:r>
              <a:rPr lang="hr-HR" sz="6000" i="1" dirty="0" smtClean="0"/>
              <a:t>Hvala </a:t>
            </a:r>
            <a:r>
              <a:rPr lang="hr-HR" sz="6000" i="1" dirty="0"/>
              <a:t>na pažnji!</a:t>
            </a:r>
          </a:p>
          <a:p>
            <a:pPr marL="457200" lvl="1" indent="0" algn="ctr">
              <a:buNone/>
            </a:pPr>
            <a:endParaRPr lang="hr-HR" sz="1000" i="1" dirty="0"/>
          </a:p>
        </p:txBody>
      </p:sp>
    </p:spTree>
    <p:extLst>
      <p:ext uri="{BB962C8B-B14F-4D97-AF65-F5344CB8AC3E}">
        <p14:creationId xmlns:p14="http://schemas.microsoft.com/office/powerpoint/2010/main" val="20594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Primjena NIS </a:t>
            </a:r>
            <a:r>
              <a:rPr lang="hr-HR" b="1" dirty="0" smtClean="0"/>
              <a:t>uredbe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00808"/>
            <a:ext cx="8157592" cy="48245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HOPS (Hrvatski operator prijenosnog sustava d.o.o. ) je subjekt koji pruža ključnu uslugu prijenosa električne energije i dužan je </a:t>
            </a:r>
            <a:r>
              <a:rPr lang="hr-HR" sz="2400" u="sng" dirty="0"/>
              <a:t>uspostaviti sustav upravljanja rizicima </a:t>
            </a:r>
            <a:r>
              <a:rPr lang="hr-HR" sz="2400" dirty="0"/>
              <a:t>kojima je izložena sigurnost njegovih mrežnih i informacijskih </a:t>
            </a:r>
            <a:r>
              <a:rPr lang="hr-HR" sz="2400" dirty="0" smtClean="0"/>
              <a:t>sustava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2000" i="1" dirty="0"/>
              <a:t>Temeljne obveze prema NIS uredbi: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000" i="1" dirty="0"/>
              <a:t>Uspostava i dokumentiranje politike upravljanja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000" i="1" dirty="0"/>
              <a:t>Organizacijska struktura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000" i="1" dirty="0"/>
              <a:t>Interni nadzor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000" b="1" i="1" dirty="0"/>
              <a:t>Upravljanje rizicima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000" i="1" dirty="0"/>
              <a:t>Mjere zaštite ključnih sustava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000" i="1" dirty="0"/>
              <a:t>Upravljanje </a:t>
            </a:r>
            <a:r>
              <a:rPr lang="hr-HR" sz="2000" i="1" dirty="0" smtClean="0"/>
              <a:t>incidentima</a:t>
            </a:r>
          </a:p>
          <a:p>
            <a:pPr marL="457200" lvl="1" indent="0" algn="just">
              <a:buNone/>
            </a:pPr>
            <a:endParaRPr lang="hr-HR" sz="1000" i="1" dirty="0" smtClean="0"/>
          </a:p>
          <a:p>
            <a:pPr marL="457200" lvl="1" indent="0" algn="just">
              <a:buNone/>
            </a:pPr>
            <a:endParaRPr lang="hr-HR" sz="1000" i="1" dirty="0"/>
          </a:p>
          <a:p>
            <a:pPr marL="457200" lvl="1" indent="0" algn="just">
              <a:buNone/>
            </a:pPr>
            <a:r>
              <a:rPr lang="hr-HR" sz="1000" i="1" dirty="0" smtClean="0"/>
              <a:t>				</a:t>
            </a:r>
          </a:p>
          <a:p>
            <a:pPr marL="0" indent="0" algn="r">
              <a:buNone/>
            </a:pPr>
            <a:r>
              <a:rPr lang="hr-HR" sz="1100" dirty="0" smtClean="0">
                <a:hlinkClick r:id="rId2"/>
              </a:rPr>
              <a:t>Uredba o </a:t>
            </a:r>
            <a:r>
              <a:rPr lang="hr-HR" sz="1100" dirty="0" err="1" smtClean="0">
                <a:hlinkClick r:id="rId2"/>
              </a:rPr>
              <a:t>kibernetičkoj</a:t>
            </a:r>
            <a:r>
              <a:rPr lang="hr-HR" sz="1100" dirty="0" smtClean="0">
                <a:hlinkClick r:id="rId2"/>
              </a:rPr>
              <a:t> sigurnosti operatora ključnih usluga i davatelja digitalnih usluga</a:t>
            </a:r>
            <a:endParaRPr lang="hr-HR" sz="11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Metodologija upravljanja rizika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Definira se </a:t>
            </a:r>
            <a:r>
              <a:rPr lang="hr-HR" sz="2400" dirty="0"/>
              <a:t>za ključni SCADA sustav Nacionalnog dispečerskog centra (NDC-a) i Mrežnih centara (MC-ova</a:t>
            </a:r>
            <a:r>
              <a:rPr lang="hr-HR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Bazira se na: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90391894"/>
              </p:ext>
            </p:extLst>
          </p:nvPr>
        </p:nvGraphicFramePr>
        <p:xfrm>
          <a:off x="2555776" y="2780928"/>
          <a:ext cx="64087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3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hr-HR" b="1" dirty="0"/>
              <a:t>Uloge u procesu upravljanja </a:t>
            </a:r>
            <a:r>
              <a:rPr lang="hr-HR" b="1" dirty="0" smtClean="0"/>
              <a:t>rizika</a:t>
            </a:r>
            <a:endParaRPr lang="hr-HR" b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40627321"/>
              </p:ext>
            </p:extLst>
          </p:nvPr>
        </p:nvGraphicFramePr>
        <p:xfrm>
          <a:off x="1550675" y="2348880"/>
          <a:ext cx="547260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84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355658027"/>
              </p:ext>
            </p:extLst>
          </p:nvPr>
        </p:nvGraphicFramePr>
        <p:xfrm>
          <a:off x="586485" y="1772816"/>
          <a:ext cx="75361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852633389"/>
              </p:ext>
            </p:extLst>
          </p:nvPr>
        </p:nvGraphicFramePr>
        <p:xfrm>
          <a:off x="4355976" y="3197385"/>
          <a:ext cx="309634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Proces upravljanja rizicima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359187" y="1973249"/>
            <a:ext cx="504056" cy="42484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Nadzor i pregled rizika</a:t>
            </a:r>
            <a:endParaRPr lang="hr-HR" dirty="0"/>
          </a:p>
        </p:txBody>
      </p:sp>
      <p:sp>
        <p:nvSpPr>
          <p:cNvPr id="12" name="Rounded Rectangle 11"/>
          <p:cNvSpPr/>
          <p:nvPr/>
        </p:nvSpPr>
        <p:spPr>
          <a:xfrm>
            <a:off x="297727" y="2017351"/>
            <a:ext cx="432048" cy="42484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Komuniciranje i konzultiranje o rizicima</a:t>
            </a:r>
            <a:endParaRPr lang="hr-H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9775" y="2189273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9775" y="3125377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9775" y="3989473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9775" y="5069593"/>
            <a:ext cx="46805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74591" y="5933689"/>
            <a:ext cx="2845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70535" y="5077819"/>
            <a:ext cx="788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" idx="0"/>
            <a:endCxn id="10" idx="0"/>
          </p:cNvCxnSpPr>
          <p:nvPr/>
        </p:nvCxnSpPr>
        <p:spPr>
          <a:xfrm rot="5400000" flipH="1" flipV="1">
            <a:off x="4540432" y="-2053432"/>
            <a:ext cx="44102" cy="8097464"/>
          </a:xfrm>
          <a:prstGeom prst="bentConnector3">
            <a:avLst>
              <a:gd name="adj1" fmla="val 6183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98127" y="1757225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29775" y="5933689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hr-HR" b="1" dirty="0"/>
              <a:t>Uspostava konteksta (opsega)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214258849"/>
              </p:ext>
            </p:extLst>
          </p:nvPr>
        </p:nvGraphicFramePr>
        <p:xfrm>
          <a:off x="899592" y="1313384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37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hr-HR" b="1" dirty="0"/>
              <a:t>Proces procjene rizika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03354892"/>
              </p:ext>
            </p:extLst>
          </p:nvPr>
        </p:nvGraphicFramePr>
        <p:xfrm>
          <a:off x="601027" y="1801259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Down Arrow 10"/>
          <p:cNvSpPr/>
          <p:nvPr/>
        </p:nvSpPr>
        <p:spPr>
          <a:xfrm>
            <a:off x="1655676" y="5589240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259632" y="5877272"/>
            <a:ext cx="122413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rgbClr val="FFFF00"/>
                </a:solidFill>
              </a:rPr>
              <a:t>Katalog prijetnji i ranjivosti</a:t>
            </a:r>
            <a:endParaRPr lang="hr-HR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hr-HR" b="1" dirty="0"/>
              <a:t>Vrednovanje rizika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142505"/>
            <a:ext cx="6918790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Primjena NIS Uredbe u HOPS-u i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NetWars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vježba u Poljskoj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cap="small" dirty="0">
                <a:latin typeface="Arial" pitchFamily="34" charset="0"/>
                <a:cs typeface="Arial" pitchFamily="34" charset="0"/>
              </a:rPr>
              <a:t>Andreja Mihalić Milavec, Bernard Ivančević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3744"/>
              </p:ext>
            </p:extLst>
          </p:nvPr>
        </p:nvGraphicFramePr>
        <p:xfrm>
          <a:off x="1302774" y="1692257"/>
          <a:ext cx="6725610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983">
                  <a:extLst>
                    <a:ext uri="{9D8B030D-6E8A-4147-A177-3AD203B41FA5}">
                      <a16:colId xmlns:a16="http://schemas.microsoft.com/office/drawing/2014/main" xmlns="" val="2040482470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2735558252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3853268936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1658955773"/>
                    </a:ext>
                  </a:extLst>
                </a:gridCol>
                <a:gridCol w="1345678">
                  <a:extLst>
                    <a:ext uri="{9D8B030D-6E8A-4147-A177-3AD203B41FA5}">
                      <a16:colId xmlns:a16="http://schemas.microsoft.com/office/drawing/2014/main" xmlns="" val="897613836"/>
                    </a:ext>
                  </a:extLst>
                </a:gridCol>
              </a:tblGrid>
              <a:tr h="278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RIZIK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Vjerojatnost pojave neželjenog događaja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5662917"/>
                  </a:ext>
                </a:extLst>
              </a:tr>
              <a:tr h="470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Utjecaj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Mala (1)</a:t>
                      </a:r>
                      <a:endParaRPr lang="hr-HR" sz="1600" b="1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Srednja (2)</a:t>
                      </a:r>
                      <a:endParaRPr lang="hr-HR" sz="1600" b="1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Visoka (3)</a:t>
                      </a:r>
                      <a:endParaRPr lang="hr-HR" sz="1600" b="1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Vrlo visoka (4)</a:t>
                      </a:r>
                      <a:endParaRPr lang="hr-HR" sz="1600" b="1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778374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Mali (1)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Mali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Mali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655404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Srednji (2)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Mali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369758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Visoki (3)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Visoki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8433923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Vrlo visoki (4)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Srednji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Visoki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Visoki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47303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01374"/>
              </p:ext>
            </p:extLst>
          </p:nvPr>
        </p:nvGraphicFramePr>
        <p:xfrm>
          <a:off x="418402" y="3717032"/>
          <a:ext cx="8286129" cy="3056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283">
                  <a:extLst>
                    <a:ext uri="{9D8B030D-6E8A-4147-A177-3AD203B41FA5}">
                      <a16:colId xmlns:a16="http://schemas.microsoft.com/office/drawing/2014/main" xmlns="" val="3798217200"/>
                    </a:ext>
                  </a:extLst>
                </a:gridCol>
                <a:gridCol w="1167322">
                  <a:extLst>
                    <a:ext uri="{9D8B030D-6E8A-4147-A177-3AD203B41FA5}">
                      <a16:colId xmlns:a16="http://schemas.microsoft.com/office/drawing/2014/main" xmlns="" val="1900436469"/>
                    </a:ext>
                  </a:extLst>
                </a:gridCol>
                <a:gridCol w="1976508">
                  <a:extLst>
                    <a:ext uri="{9D8B030D-6E8A-4147-A177-3AD203B41FA5}">
                      <a16:colId xmlns:a16="http://schemas.microsoft.com/office/drawing/2014/main" xmlns="" val="2981600475"/>
                    </a:ext>
                  </a:extLst>
                </a:gridCol>
                <a:gridCol w="3953016">
                  <a:extLst>
                    <a:ext uri="{9D8B030D-6E8A-4147-A177-3AD203B41FA5}">
                      <a16:colId xmlns:a16="http://schemas.microsoft.com/office/drawing/2014/main" xmlns="" val="3521407189"/>
                    </a:ext>
                  </a:extLst>
                </a:gridCol>
              </a:tblGrid>
              <a:tr h="37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Rizik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Brojčane vrijednosti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Odluka o prihvaćanju rizika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</a:rPr>
                        <a:t>Potrebne akcije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369761"/>
                  </a:ext>
                </a:extLst>
              </a:tr>
              <a:tr h="401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Mali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2-3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Rizik se prihvaća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Rizik je dovoljno mali da nije potrebno primjenjivati dodatne kontrole.</a:t>
                      </a:r>
                      <a:endParaRPr lang="hr-HR" sz="14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9201851"/>
                  </a:ext>
                </a:extLst>
              </a:tr>
              <a:tr h="922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Srednji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4-6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Rizik se prihvaća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Upravitelj </a:t>
                      </a:r>
                      <a:r>
                        <a:rPr lang="hr-HR" sz="1400" dirty="0">
                          <a:effectLst/>
                        </a:rPr>
                        <a:t>rizika se zadužuje za praćenje rizika. Smanjenje rizika ove razine se planira i određuje se način </a:t>
                      </a:r>
                      <a:r>
                        <a:rPr lang="hr-HR" sz="1400" dirty="0" smtClean="0">
                          <a:effectLst/>
                        </a:rPr>
                        <a:t>tretiranja.</a:t>
                      </a:r>
                      <a:endParaRPr lang="hr-HR" sz="14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66018466"/>
                  </a:ext>
                </a:extLst>
              </a:tr>
              <a:tr h="1134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Visoki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7-8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Rizik se ne prihvaća</a:t>
                      </a:r>
                      <a:endParaRPr lang="hr-HR" sz="16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Rizik se mora obraditi kroz </a:t>
                      </a:r>
                      <a:r>
                        <a:rPr lang="hr-HR" sz="1400" b="1" dirty="0">
                          <a:effectLst/>
                        </a:rPr>
                        <a:t>plan obrade rizika</a:t>
                      </a:r>
                      <a:r>
                        <a:rPr lang="hr-HR" sz="1400" dirty="0">
                          <a:effectLst/>
                        </a:rPr>
                        <a:t>. Dodatne kontrole za smanjenje rizika moraju biti definirane unutar plana obrade rizika, a ako nije moguće, mora biti definiran alternativni proces (izbjegavanje rizika) ili se rizik treba biti prenesen na treću stranu.</a:t>
                      </a:r>
                      <a:endParaRPr lang="hr-HR" sz="1400" dirty="0">
                        <a:effectLst/>
                        <a:latin typeface="Frutiger CE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6520415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137209" y="5137158"/>
            <a:ext cx="280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Kriterij prihvaćanja</a:t>
            </a:r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-61114" y="2328845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Procjena razine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916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677</Words>
  <Application>Microsoft Office PowerPoint</Application>
  <PresentationFormat>On-screen Show (4:3)</PresentationFormat>
  <Paragraphs>229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Seminar   DIGITALIZACIJA ELEKTROENERGETSKOG SEKTORA   I  IZAZOVI KIBERNETIČKE SIGURNOSTI 21. ožujka 2019.                       </vt:lpstr>
      <vt:lpstr>PowerPoint Presentation</vt:lpstr>
      <vt:lpstr>Primjena NIS uredbe</vt:lpstr>
      <vt:lpstr>Metodologija upravljanja rizika</vt:lpstr>
      <vt:lpstr>Uloge u procesu upravljanja rizika</vt:lpstr>
      <vt:lpstr>Proces upravljanja rizicima</vt:lpstr>
      <vt:lpstr>Uspostava konteksta (opsega)</vt:lpstr>
      <vt:lpstr>Proces procjene rizika</vt:lpstr>
      <vt:lpstr>Vrednovanje rizika</vt:lpstr>
      <vt:lpstr>Nadzor i pregled rizika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Logotip              Naziv seminara             logotip HO CIRED                        datum održavanja              HKIE</dc:title>
  <dc:creator>kompic</dc:creator>
  <cp:lastModifiedBy>Andreja Mihalić Milavec</cp:lastModifiedBy>
  <cp:revision>58</cp:revision>
  <cp:lastPrinted>2019-03-18T13:00:16Z</cp:lastPrinted>
  <dcterms:created xsi:type="dcterms:W3CDTF">2015-02-06T07:22:36Z</dcterms:created>
  <dcterms:modified xsi:type="dcterms:W3CDTF">2019-03-20T08:30:38Z</dcterms:modified>
</cp:coreProperties>
</file>